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2" r:id="rId4"/>
    <p:sldId id="263" r:id="rId5"/>
    <p:sldId id="264" r:id="rId6"/>
    <p:sldId id="265" r:id="rId7"/>
    <p:sldId id="266" r:id="rId8"/>
    <p:sldId id="284" r:id="rId9"/>
    <p:sldId id="267" r:id="rId10"/>
    <p:sldId id="268" r:id="rId11"/>
    <p:sldId id="269" r:id="rId12"/>
    <p:sldId id="270" r:id="rId13"/>
    <p:sldId id="271" r:id="rId14"/>
    <p:sldId id="285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85"/>
    <p:restoredTop sz="94593"/>
  </p:normalViewPr>
  <p:slideViewPr>
    <p:cSldViewPr snapToGrid="0" snapToObjects="1">
      <p:cViewPr varScale="1">
        <p:scale>
          <a:sx n="98" d="100"/>
          <a:sy n="98" d="100"/>
        </p:scale>
        <p:origin x="200" y="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A9E8D-E7EB-D44C-9300-843AA35B3345}" type="doc">
      <dgm:prSet loTypeId="urn:microsoft.com/office/officeart/2009/3/layout/StepUpProcess" loCatId="" qsTypeId="urn:microsoft.com/office/officeart/2005/8/quickstyle/simple4" qsCatId="simple" csTypeId="urn:microsoft.com/office/officeart/2005/8/colors/colorful1" csCatId="colorful" phldr="1"/>
      <dgm:spPr/>
    </dgm:pt>
    <dgm:pt modelId="{33A9D047-CDB3-BB49-B75B-747334FC612D}">
      <dgm:prSet phldrT="[Text]"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COLLECTING REQUIREMENTS</a:t>
          </a:r>
        </a:p>
      </dgm:t>
    </dgm:pt>
    <dgm:pt modelId="{DD2BCA2C-C2CB-0443-8210-F16261072D04}" type="parTrans" cxnId="{A0F11BD9-B5AB-CA4A-9441-EA11BA8117D5}">
      <dgm:prSet/>
      <dgm:spPr/>
      <dgm:t>
        <a:bodyPr/>
        <a:lstStyle/>
        <a:p>
          <a:endParaRPr lang="en-US"/>
        </a:p>
      </dgm:t>
    </dgm:pt>
    <dgm:pt modelId="{AD7749B5-8C61-EC4C-A4E5-B5BABB98BE87}" type="sibTrans" cxnId="{A0F11BD9-B5AB-CA4A-9441-EA11BA8117D5}">
      <dgm:prSet/>
      <dgm:spPr/>
      <dgm:t>
        <a:bodyPr/>
        <a:lstStyle/>
        <a:p>
          <a:endParaRPr lang="en-US"/>
        </a:p>
      </dgm:t>
    </dgm:pt>
    <dgm:pt modelId="{056FA8EB-E22B-8041-BDDC-5DADF4844C7C}">
      <dgm:prSet phldrT="[Text]"/>
      <dgm:spPr/>
      <dgm:t>
        <a:bodyPr/>
        <a:lstStyle/>
        <a:p>
          <a:r>
            <a:rPr lang="en-US" dirty="0">
              <a:solidFill>
                <a:srgbClr val="FFC000"/>
              </a:solidFill>
            </a:rPr>
            <a:t>DESIGN</a:t>
          </a:r>
        </a:p>
      </dgm:t>
    </dgm:pt>
    <dgm:pt modelId="{9764339B-364C-564E-AB4D-93229A77BDC0}" type="parTrans" cxnId="{731D056C-4115-AE41-A5DB-6EDC16006E65}">
      <dgm:prSet/>
      <dgm:spPr/>
      <dgm:t>
        <a:bodyPr/>
        <a:lstStyle/>
        <a:p>
          <a:endParaRPr lang="en-US"/>
        </a:p>
      </dgm:t>
    </dgm:pt>
    <dgm:pt modelId="{DDF535F7-C951-2640-AE66-FC3F3F7AEE78}" type="sibTrans" cxnId="{731D056C-4115-AE41-A5DB-6EDC16006E65}">
      <dgm:prSet/>
      <dgm:spPr/>
      <dgm:t>
        <a:bodyPr/>
        <a:lstStyle/>
        <a:p>
          <a:endParaRPr lang="en-US"/>
        </a:p>
      </dgm:t>
    </dgm:pt>
    <dgm:pt modelId="{44326758-2E09-414B-8573-750909874073}">
      <dgm:prSet phldrT="[Text]"/>
      <dgm:spPr/>
      <dgm:t>
        <a:bodyPr/>
        <a:lstStyle/>
        <a:p>
          <a:r>
            <a:rPr lang="en-US" dirty="0">
              <a:solidFill>
                <a:schemeClr val="accent6"/>
              </a:solidFill>
            </a:rPr>
            <a:t>DVELOPMENT</a:t>
          </a:r>
        </a:p>
      </dgm:t>
    </dgm:pt>
    <dgm:pt modelId="{F35DEC46-CC91-1E48-96E7-CF4A2FDA94C2}" type="parTrans" cxnId="{F248DBF8-860C-0F40-A447-3A066AF181A0}">
      <dgm:prSet/>
      <dgm:spPr/>
      <dgm:t>
        <a:bodyPr/>
        <a:lstStyle/>
        <a:p>
          <a:endParaRPr lang="en-US"/>
        </a:p>
      </dgm:t>
    </dgm:pt>
    <dgm:pt modelId="{F4B470F1-758A-744E-A03B-5BB26CFF51F3}" type="sibTrans" cxnId="{F248DBF8-860C-0F40-A447-3A066AF181A0}">
      <dgm:prSet/>
      <dgm:spPr/>
      <dgm:t>
        <a:bodyPr/>
        <a:lstStyle/>
        <a:p>
          <a:endParaRPr lang="en-US"/>
        </a:p>
      </dgm:t>
    </dgm:pt>
    <dgm:pt modelId="{3F3E345F-B9C3-FE4B-8D58-F3D8B2EBB864}">
      <dgm:prSet/>
      <dgm:spPr/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TESTTING</a:t>
          </a:r>
        </a:p>
      </dgm:t>
    </dgm:pt>
    <dgm:pt modelId="{5C0DEDE4-FE8E-2341-92C8-FF8D692908F6}" type="parTrans" cxnId="{488BB3E8-1BB6-D945-91DA-960AD89C3023}">
      <dgm:prSet/>
      <dgm:spPr/>
      <dgm:t>
        <a:bodyPr/>
        <a:lstStyle/>
        <a:p>
          <a:endParaRPr lang="en-US"/>
        </a:p>
      </dgm:t>
    </dgm:pt>
    <dgm:pt modelId="{04A9C369-1AA5-184D-89BA-A0B6EAC346D4}" type="sibTrans" cxnId="{488BB3E8-1BB6-D945-91DA-960AD89C3023}">
      <dgm:prSet/>
      <dgm:spPr/>
      <dgm:t>
        <a:bodyPr/>
        <a:lstStyle/>
        <a:p>
          <a:endParaRPr lang="en-US"/>
        </a:p>
      </dgm:t>
    </dgm:pt>
    <dgm:pt modelId="{3429DA5C-C18F-B046-B605-C9A527CCED63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MODIFY</a:t>
          </a:r>
        </a:p>
      </dgm:t>
    </dgm:pt>
    <dgm:pt modelId="{B3F7C25F-4CB6-DF42-BAF3-70C1059A6711}" type="parTrans" cxnId="{58B2F5F1-77E6-6A4A-808B-777744114BA5}">
      <dgm:prSet/>
      <dgm:spPr/>
      <dgm:t>
        <a:bodyPr/>
        <a:lstStyle/>
        <a:p>
          <a:endParaRPr lang="en-US"/>
        </a:p>
      </dgm:t>
    </dgm:pt>
    <dgm:pt modelId="{4854030F-0B44-5948-8AA5-389B6777F806}" type="sibTrans" cxnId="{58B2F5F1-77E6-6A4A-808B-777744114BA5}">
      <dgm:prSet/>
      <dgm:spPr/>
      <dgm:t>
        <a:bodyPr/>
        <a:lstStyle/>
        <a:p>
          <a:endParaRPr lang="en-US"/>
        </a:p>
      </dgm:t>
    </dgm:pt>
    <dgm:pt modelId="{5009DDAE-BAEC-FB41-A70C-47C69E1FAE0A}" type="pres">
      <dgm:prSet presAssocID="{6C2A9E8D-E7EB-D44C-9300-843AA35B3345}" presName="rootnode" presStyleCnt="0">
        <dgm:presLayoutVars>
          <dgm:chMax/>
          <dgm:chPref/>
          <dgm:dir/>
          <dgm:animLvl val="lvl"/>
        </dgm:presLayoutVars>
      </dgm:prSet>
      <dgm:spPr/>
    </dgm:pt>
    <dgm:pt modelId="{7902EB8B-D3ED-C04B-AD3A-201C1B57643D}" type="pres">
      <dgm:prSet presAssocID="{33A9D047-CDB3-BB49-B75B-747334FC612D}" presName="composite" presStyleCnt="0"/>
      <dgm:spPr/>
    </dgm:pt>
    <dgm:pt modelId="{323A689A-95AE-9648-A9FE-10FD97902DB2}" type="pres">
      <dgm:prSet presAssocID="{33A9D047-CDB3-BB49-B75B-747334FC612D}" presName="LShape" presStyleLbl="alignNode1" presStyleIdx="0" presStyleCnt="9"/>
      <dgm:spPr/>
    </dgm:pt>
    <dgm:pt modelId="{DB4819F8-8580-C144-9714-48B764DE248A}" type="pres">
      <dgm:prSet presAssocID="{33A9D047-CDB3-BB49-B75B-747334FC612D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7D687DFD-1D16-344A-9261-B7A9E03E1649}" type="pres">
      <dgm:prSet presAssocID="{33A9D047-CDB3-BB49-B75B-747334FC612D}" presName="Triangle" presStyleLbl="alignNode1" presStyleIdx="1" presStyleCnt="9"/>
      <dgm:spPr/>
    </dgm:pt>
    <dgm:pt modelId="{C45192BA-A73D-D74C-9623-4663485E7832}" type="pres">
      <dgm:prSet presAssocID="{AD7749B5-8C61-EC4C-A4E5-B5BABB98BE87}" presName="sibTrans" presStyleCnt="0"/>
      <dgm:spPr/>
    </dgm:pt>
    <dgm:pt modelId="{8BC0CC31-BFEF-1A45-A2B2-CC7B59BC10A4}" type="pres">
      <dgm:prSet presAssocID="{AD7749B5-8C61-EC4C-A4E5-B5BABB98BE87}" presName="space" presStyleCnt="0"/>
      <dgm:spPr/>
    </dgm:pt>
    <dgm:pt modelId="{D1E0F9FB-85A9-4149-926F-1CF1AED1229B}" type="pres">
      <dgm:prSet presAssocID="{056FA8EB-E22B-8041-BDDC-5DADF4844C7C}" presName="composite" presStyleCnt="0"/>
      <dgm:spPr/>
    </dgm:pt>
    <dgm:pt modelId="{A5A8ABDB-DB6D-6F43-B042-2031954A84C8}" type="pres">
      <dgm:prSet presAssocID="{056FA8EB-E22B-8041-BDDC-5DADF4844C7C}" presName="LShape" presStyleLbl="alignNode1" presStyleIdx="2" presStyleCnt="9"/>
      <dgm:spPr/>
    </dgm:pt>
    <dgm:pt modelId="{B722445D-130A-B24C-9267-ABF444FD3320}" type="pres">
      <dgm:prSet presAssocID="{056FA8EB-E22B-8041-BDDC-5DADF4844C7C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28D9C1A-106A-8F4D-8C08-1146853E9D18}" type="pres">
      <dgm:prSet presAssocID="{056FA8EB-E22B-8041-BDDC-5DADF4844C7C}" presName="Triangle" presStyleLbl="alignNode1" presStyleIdx="3" presStyleCnt="9"/>
      <dgm:spPr/>
    </dgm:pt>
    <dgm:pt modelId="{C0EEE4F5-7789-074E-B01F-F380F23A8C7D}" type="pres">
      <dgm:prSet presAssocID="{DDF535F7-C951-2640-AE66-FC3F3F7AEE78}" presName="sibTrans" presStyleCnt="0"/>
      <dgm:spPr/>
    </dgm:pt>
    <dgm:pt modelId="{8D0BB052-6160-C049-AC47-7B0CF1419EBB}" type="pres">
      <dgm:prSet presAssocID="{DDF535F7-C951-2640-AE66-FC3F3F7AEE78}" presName="space" presStyleCnt="0"/>
      <dgm:spPr/>
    </dgm:pt>
    <dgm:pt modelId="{86C3DBF0-5802-064F-B340-5BC68BE9EEDC}" type="pres">
      <dgm:prSet presAssocID="{44326758-2E09-414B-8573-750909874073}" presName="composite" presStyleCnt="0"/>
      <dgm:spPr/>
    </dgm:pt>
    <dgm:pt modelId="{3AF6740C-18FF-6740-AE7B-CF903D82B0E6}" type="pres">
      <dgm:prSet presAssocID="{44326758-2E09-414B-8573-750909874073}" presName="LShape" presStyleLbl="alignNode1" presStyleIdx="4" presStyleCnt="9"/>
      <dgm:spPr/>
    </dgm:pt>
    <dgm:pt modelId="{AC1D3474-189D-A14D-9974-A7720DD9DED5}" type="pres">
      <dgm:prSet presAssocID="{44326758-2E09-414B-8573-750909874073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9AEE245-8149-5F4D-9BED-26C2B5203A28}" type="pres">
      <dgm:prSet presAssocID="{44326758-2E09-414B-8573-750909874073}" presName="Triangle" presStyleLbl="alignNode1" presStyleIdx="5" presStyleCnt="9"/>
      <dgm:spPr/>
    </dgm:pt>
    <dgm:pt modelId="{FCDCA542-A9F5-1E4E-B09D-433E81A65DCA}" type="pres">
      <dgm:prSet presAssocID="{F4B470F1-758A-744E-A03B-5BB26CFF51F3}" presName="sibTrans" presStyleCnt="0"/>
      <dgm:spPr/>
    </dgm:pt>
    <dgm:pt modelId="{6741541B-3999-8C4F-82D4-6267DBBA9D2F}" type="pres">
      <dgm:prSet presAssocID="{F4B470F1-758A-744E-A03B-5BB26CFF51F3}" presName="space" presStyleCnt="0"/>
      <dgm:spPr/>
    </dgm:pt>
    <dgm:pt modelId="{64E095AB-0951-DC49-8C5C-43CCE9FC8609}" type="pres">
      <dgm:prSet presAssocID="{3F3E345F-B9C3-FE4B-8D58-F3D8B2EBB864}" presName="composite" presStyleCnt="0"/>
      <dgm:spPr/>
    </dgm:pt>
    <dgm:pt modelId="{3F0192A1-6896-6844-A78F-9D70FC01F9CB}" type="pres">
      <dgm:prSet presAssocID="{3F3E345F-B9C3-FE4B-8D58-F3D8B2EBB864}" presName="LShape" presStyleLbl="alignNode1" presStyleIdx="6" presStyleCnt="9"/>
      <dgm:spPr/>
    </dgm:pt>
    <dgm:pt modelId="{F2641B02-6BAD-8946-8E57-FD0E177F4D65}" type="pres">
      <dgm:prSet presAssocID="{3F3E345F-B9C3-FE4B-8D58-F3D8B2EBB864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CB5849B1-E9C0-314A-A8B4-D946C41053AD}" type="pres">
      <dgm:prSet presAssocID="{3F3E345F-B9C3-FE4B-8D58-F3D8B2EBB864}" presName="Triangle" presStyleLbl="alignNode1" presStyleIdx="7" presStyleCnt="9"/>
      <dgm:spPr/>
    </dgm:pt>
    <dgm:pt modelId="{F7F645B6-57F9-814D-9D96-46C8195DCBA1}" type="pres">
      <dgm:prSet presAssocID="{04A9C369-1AA5-184D-89BA-A0B6EAC346D4}" presName="sibTrans" presStyleCnt="0"/>
      <dgm:spPr/>
    </dgm:pt>
    <dgm:pt modelId="{65109FA9-7EDD-3F43-8FE0-65BE3A1BE5AC}" type="pres">
      <dgm:prSet presAssocID="{04A9C369-1AA5-184D-89BA-A0B6EAC346D4}" presName="space" presStyleCnt="0"/>
      <dgm:spPr/>
    </dgm:pt>
    <dgm:pt modelId="{8AAC1199-8205-CC44-9C7F-4D395E75E0FF}" type="pres">
      <dgm:prSet presAssocID="{3429DA5C-C18F-B046-B605-C9A527CCED63}" presName="composite" presStyleCnt="0"/>
      <dgm:spPr/>
    </dgm:pt>
    <dgm:pt modelId="{1895268C-6A28-8444-B167-3B0C9498664C}" type="pres">
      <dgm:prSet presAssocID="{3429DA5C-C18F-B046-B605-C9A527CCED63}" presName="LShape" presStyleLbl="alignNode1" presStyleIdx="8" presStyleCnt="9"/>
      <dgm:spPr/>
    </dgm:pt>
    <dgm:pt modelId="{ADF2C192-56A7-CA4C-893B-C3DFDAA7250E}" type="pres">
      <dgm:prSet presAssocID="{3429DA5C-C18F-B046-B605-C9A527CCED63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CD4B531-A3CA-B145-9DA9-0CDE585E15EA}" type="presOf" srcId="{056FA8EB-E22B-8041-BDDC-5DADF4844C7C}" destId="{B722445D-130A-B24C-9267-ABF444FD3320}" srcOrd="0" destOrd="0" presId="urn:microsoft.com/office/officeart/2009/3/layout/StepUpProcess"/>
    <dgm:cxn modelId="{DD302F44-164B-F845-BE1F-69F923DDA151}" type="presOf" srcId="{33A9D047-CDB3-BB49-B75B-747334FC612D}" destId="{DB4819F8-8580-C144-9714-48B764DE248A}" srcOrd="0" destOrd="0" presId="urn:microsoft.com/office/officeart/2009/3/layout/StepUpProcess"/>
    <dgm:cxn modelId="{EAAF7947-9A4C-7542-A5CF-56CBC2CDF60E}" type="presOf" srcId="{3F3E345F-B9C3-FE4B-8D58-F3D8B2EBB864}" destId="{F2641B02-6BAD-8946-8E57-FD0E177F4D65}" srcOrd="0" destOrd="0" presId="urn:microsoft.com/office/officeart/2009/3/layout/StepUpProcess"/>
    <dgm:cxn modelId="{CCABDF52-1474-C544-9260-128055022B50}" type="presOf" srcId="{6C2A9E8D-E7EB-D44C-9300-843AA35B3345}" destId="{5009DDAE-BAEC-FB41-A70C-47C69E1FAE0A}" srcOrd="0" destOrd="0" presId="urn:microsoft.com/office/officeart/2009/3/layout/StepUpProcess"/>
    <dgm:cxn modelId="{731D056C-4115-AE41-A5DB-6EDC16006E65}" srcId="{6C2A9E8D-E7EB-D44C-9300-843AA35B3345}" destId="{056FA8EB-E22B-8041-BDDC-5DADF4844C7C}" srcOrd="1" destOrd="0" parTransId="{9764339B-364C-564E-AB4D-93229A77BDC0}" sibTransId="{DDF535F7-C951-2640-AE66-FC3F3F7AEE78}"/>
    <dgm:cxn modelId="{80301999-4081-F947-8F00-F7F45AA2FB7A}" type="presOf" srcId="{3429DA5C-C18F-B046-B605-C9A527CCED63}" destId="{ADF2C192-56A7-CA4C-893B-C3DFDAA7250E}" srcOrd="0" destOrd="0" presId="urn:microsoft.com/office/officeart/2009/3/layout/StepUpProcess"/>
    <dgm:cxn modelId="{225F8C9B-1E90-E341-8317-B98C8546D254}" type="presOf" srcId="{44326758-2E09-414B-8573-750909874073}" destId="{AC1D3474-189D-A14D-9974-A7720DD9DED5}" srcOrd="0" destOrd="0" presId="urn:microsoft.com/office/officeart/2009/3/layout/StepUpProcess"/>
    <dgm:cxn modelId="{A0F11BD9-B5AB-CA4A-9441-EA11BA8117D5}" srcId="{6C2A9E8D-E7EB-D44C-9300-843AA35B3345}" destId="{33A9D047-CDB3-BB49-B75B-747334FC612D}" srcOrd="0" destOrd="0" parTransId="{DD2BCA2C-C2CB-0443-8210-F16261072D04}" sibTransId="{AD7749B5-8C61-EC4C-A4E5-B5BABB98BE87}"/>
    <dgm:cxn modelId="{488BB3E8-1BB6-D945-91DA-960AD89C3023}" srcId="{6C2A9E8D-E7EB-D44C-9300-843AA35B3345}" destId="{3F3E345F-B9C3-FE4B-8D58-F3D8B2EBB864}" srcOrd="3" destOrd="0" parTransId="{5C0DEDE4-FE8E-2341-92C8-FF8D692908F6}" sibTransId="{04A9C369-1AA5-184D-89BA-A0B6EAC346D4}"/>
    <dgm:cxn modelId="{58B2F5F1-77E6-6A4A-808B-777744114BA5}" srcId="{6C2A9E8D-E7EB-D44C-9300-843AA35B3345}" destId="{3429DA5C-C18F-B046-B605-C9A527CCED63}" srcOrd="4" destOrd="0" parTransId="{B3F7C25F-4CB6-DF42-BAF3-70C1059A6711}" sibTransId="{4854030F-0B44-5948-8AA5-389B6777F806}"/>
    <dgm:cxn modelId="{F248DBF8-860C-0F40-A447-3A066AF181A0}" srcId="{6C2A9E8D-E7EB-D44C-9300-843AA35B3345}" destId="{44326758-2E09-414B-8573-750909874073}" srcOrd="2" destOrd="0" parTransId="{F35DEC46-CC91-1E48-96E7-CF4A2FDA94C2}" sibTransId="{F4B470F1-758A-744E-A03B-5BB26CFF51F3}"/>
    <dgm:cxn modelId="{D611DA6A-D8AB-B044-A3A9-8DF0AE5E6E3C}" type="presParOf" srcId="{5009DDAE-BAEC-FB41-A70C-47C69E1FAE0A}" destId="{7902EB8B-D3ED-C04B-AD3A-201C1B57643D}" srcOrd="0" destOrd="0" presId="urn:microsoft.com/office/officeart/2009/3/layout/StepUpProcess"/>
    <dgm:cxn modelId="{B32E0D29-99EA-0B4D-BC67-9DB0E71C2129}" type="presParOf" srcId="{7902EB8B-D3ED-C04B-AD3A-201C1B57643D}" destId="{323A689A-95AE-9648-A9FE-10FD97902DB2}" srcOrd="0" destOrd="0" presId="urn:microsoft.com/office/officeart/2009/3/layout/StepUpProcess"/>
    <dgm:cxn modelId="{D53699DB-9009-9F42-BF62-A20CA83087FE}" type="presParOf" srcId="{7902EB8B-D3ED-C04B-AD3A-201C1B57643D}" destId="{DB4819F8-8580-C144-9714-48B764DE248A}" srcOrd="1" destOrd="0" presId="urn:microsoft.com/office/officeart/2009/3/layout/StepUpProcess"/>
    <dgm:cxn modelId="{BE2A2A79-AAA2-2143-8DD1-0886B72977E2}" type="presParOf" srcId="{7902EB8B-D3ED-C04B-AD3A-201C1B57643D}" destId="{7D687DFD-1D16-344A-9261-B7A9E03E1649}" srcOrd="2" destOrd="0" presId="urn:microsoft.com/office/officeart/2009/3/layout/StepUpProcess"/>
    <dgm:cxn modelId="{C8FA84E4-F3F2-464C-B3F0-91B2843FC803}" type="presParOf" srcId="{5009DDAE-BAEC-FB41-A70C-47C69E1FAE0A}" destId="{C45192BA-A73D-D74C-9623-4663485E7832}" srcOrd="1" destOrd="0" presId="urn:microsoft.com/office/officeart/2009/3/layout/StepUpProcess"/>
    <dgm:cxn modelId="{3EDE01B4-4937-B04B-994F-4FBB37E5A44D}" type="presParOf" srcId="{C45192BA-A73D-D74C-9623-4663485E7832}" destId="{8BC0CC31-BFEF-1A45-A2B2-CC7B59BC10A4}" srcOrd="0" destOrd="0" presId="urn:microsoft.com/office/officeart/2009/3/layout/StepUpProcess"/>
    <dgm:cxn modelId="{0EB89CFF-BA1B-6045-8298-1FA7624FBC3F}" type="presParOf" srcId="{5009DDAE-BAEC-FB41-A70C-47C69E1FAE0A}" destId="{D1E0F9FB-85A9-4149-926F-1CF1AED1229B}" srcOrd="2" destOrd="0" presId="urn:microsoft.com/office/officeart/2009/3/layout/StepUpProcess"/>
    <dgm:cxn modelId="{1AF33D97-C723-C540-BEDD-E199D0B996CC}" type="presParOf" srcId="{D1E0F9FB-85A9-4149-926F-1CF1AED1229B}" destId="{A5A8ABDB-DB6D-6F43-B042-2031954A84C8}" srcOrd="0" destOrd="0" presId="urn:microsoft.com/office/officeart/2009/3/layout/StepUpProcess"/>
    <dgm:cxn modelId="{83A8EBD3-0D47-1F4E-BCF2-D15495D2EE28}" type="presParOf" srcId="{D1E0F9FB-85A9-4149-926F-1CF1AED1229B}" destId="{B722445D-130A-B24C-9267-ABF444FD3320}" srcOrd="1" destOrd="0" presId="urn:microsoft.com/office/officeart/2009/3/layout/StepUpProcess"/>
    <dgm:cxn modelId="{5FBEB0AB-9965-AA4D-8E0E-F89FD5159F3C}" type="presParOf" srcId="{D1E0F9FB-85A9-4149-926F-1CF1AED1229B}" destId="{828D9C1A-106A-8F4D-8C08-1146853E9D18}" srcOrd="2" destOrd="0" presId="urn:microsoft.com/office/officeart/2009/3/layout/StepUpProcess"/>
    <dgm:cxn modelId="{31DC131C-92E4-5549-BD9A-342ED5B16337}" type="presParOf" srcId="{5009DDAE-BAEC-FB41-A70C-47C69E1FAE0A}" destId="{C0EEE4F5-7789-074E-B01F-F380F23A8C7D}" srcOrd="3" destOrd="0" presId="urn:microsoft.com/office/officeart/2009/3/layout/StepUpProcess"/>
    <dgm:cxn modelId="{8A5F62C5-B02D-B140-82B3-70896A07574B}" type="presParOf" srcId="{C0EEE4F5-7789-074E-B01F-F380F23A8C7D}" destId="{8D0BB052-6160-C049-AC47-7B0CF1419EBB}" srcOrd="0" destOrd="0" presId="urn:microsoft.com/office/officeart/2009/3/layout/StepUpProcess"/>
    <dgm:cxn modelId="{83021551-770C-AC4D-B9A5-C51EB3236723}" type="presParOf" srcId="{5009DDAE-BAEC-FB41-A70C-47C69E1FAE0A}" destId="{86C3DBF0-5802-064F-B340-5BC68BE9EEDC}" srcOrd="4" destOrd="0" presId="urn:microsoft.com/office/officeart/2009/3/layout/StepUpProcess"/>
    <dgm:cxn modelId="{1A2FA521-4CF8-4E45-8A8B-ED78764E9AFB}" type="presParOf" srcId="{86C3DBF0-5802-064F-B340-5BC68BE9EEDC}" destId="{3AF6740C-18FF-6740-AE7B-CF903D82B0E6}" srcOrd="0" destOrd="0" presId="urn:microsoft.com/office/officeart/2009/3/layout/StepUpProcess"/>
    <dgm:cxn modelId="{65AE5CD4-88E9-A143-BD07-ED531E7B9CAF}" type="presParOf" srcId="{86C3DBF0-5802-064F-B340-5BC68BE9EEDC}" destId="{AC1D3474-189D-A14D-9974-A7720DD9DED5}" srcOrd="1" destOrd="0" presId="urn:microsoft.com/office/officeart/2009/3/layout/StepUpProcess"/>
    <dgm:cxn modelId="{13975B77-6920-CA47-BA12-1224F32B7B24}" type="presParOf" srcId="{86C3DBF0-5802-064F-B340-5BC68BE9EEDC}" destId="{69AEE245-8149-5F4D-9BED-26C2B5203A28}" srcOrd="2" destOrd="0" presId="urn:microsoft.com/office/officeart/2009/3/layout/StepUpProcess"/>
    <dgm:cxn modelId="{61D37EFD-6C7B-BB4D-8A64-245693E26E32}" type="presParOf" srcId="{5009DDAE-BAEC-FB41-A70C-47C69E1FAE0A}" destId="{FCDCA542-A9F5-1E4E-B09D-433E81A65DCA}" srcOrd="5" destOrd="0" presId="urn:microsoft.com/office/officeart/2009/3/layout/StepUpProcess"/>
    <dgm:cxn modelId="{FCBDEFB5-1044-2E4C-8A4E-F0A5C2A9025A}" type="presParOf" srcId="{FCDCA542-A9F5-1E4E-B09D-433E81A65DCA}" destId="{6741541B-3999-8C4F-82D4-6267DBBA9D2F}" srcOrd="0" destOrd="0" presId="urn:microsoft.com/office/officeart/2009/3/layout/StepUpProcess"/>
    <dgm:cxn modelId="{E971CF38-4B0B-6740-A979-1C8FCF42852B}" type="presParOf" srcId="{5009DDAE-BAEC-FB41-A70C-47C69E1FAE0A}" destId="{64E095AB-0951-DC49-8C5C-43CCE9FC8609}" srcOrd="6" destOrd="0" presId="urn:microsoft.com/office/officeart/2009/3/layout/StepUpProcess"/>
    <dgm:cxn modelId="{AF1AD3E2-C9EE-584C-8F7A-C6502A3526A8}" type="presParOf" srcId="{64E095AB-0951-DC49-8C5C-43CCE9FC8609}" destId="{3F0192A1-6896-6844-A78F-9D70FC01F9CB}" srcOrd="0" destOrd="0" presId="urn:microsoft.com/office/officeart/2009/3/layout/StepUpProcess"/>
    <dgm:cxn modelId="{CF3F0DC5-0692-1F49-A1E9-19EA1A211E0D}" type="presParOf" srcId="{64E095AB-0951-DC49-8C5C-43CCE9FC8609}" destId="{F2641B02-6BAD-8946-8E57-FD0E177F4D65}" srcOrd="1" destOrd="0" presId="urn:microsoft.com/office/officeart/2009/3/layout/StepUpProcess"/>
    <dgm:cxn modelId="{C69FA386-4AAC-7546-9C49-E9EFE58EFDC5}" type="presParOf" srcId="{64E095AB-0951-DC49-8C5C-43CCE9FC8609}" destId="{CB5849B1-E9C0-314A-A8B4-D946C41053AD}" srcOrd="2" destOrd="0" presId="urn:microsoft.com/office/officeart/2009/3/layout/StepUpProcess"/>
    <dgm:cxn modelId="{A07B4F10-F621-B143-A482-5D299A9461D1}" type="presParOf" srcId="{5009DDAE-BAEC-FB41-A70C-47C69E1FAE0A}" destId="{F7F645B6-57F9-814D-9D96-46C8195DCBA1}" srcOrd="7" destOrd="0" presId="urn:microsoft.com/office/officeart/2009/3/layout/StepUpProcess"/>
    <dgm:cxn modelId="{A9573AE2-54B7-7243-ADF4-EA82EDC84A3B}" type="presParOf" srcId="{F7F645B6-57F9-814D-9D96-46C8195DCBA1}" destId="{65109FA9-7EDD-3F43-8FE0-65BE3A1BE5AC}" srcOrd="0" destOrd="0" presId="urn:microsoft.com/office/officeart/2009/3/layout/StepUpProcess"/>
    <dgm:cxn modelId="{3FC024EC-2A72-6C4E-AA55-BE9E92258D38}" type="presParOf" srcId="{5009DDAE-BAEC-FB41-A70C-47C69E1FAE0A}" destId="{8AAC1199-8205-CC44-9C7F-4D395E75E0FF}" srcOrd="8" destOrd="0" presId="urn:microsoft.com/office/officeart/2009/3/layout/StepUpProcess"/>
    <dgm:cxn modelId="{2FC05AE3-28DD-A543-B586-CF80729D65EF}" type="presParOf" srcId="{8AAC1199-8205-CC44-9C7F-4D395E75E0FF}" destId="{1895268C-6A28-8444-B167-3B0C9498664C}" srcOrd="0" destOrd="0" presId="urn:microsoft.com/office/officeart/2009/3/layout/StepUpProcess"/>
    <dgm:cxn modelId="{84A65BF3-8A24-894B-8749-AEA617B49B55}" type="presParOf" srcId="{8AAC1199-8205-CC44-9C7F-4D395E75E0FF}" destId="{ADF2C192-56A7-CA4C-893B-C3DFDAA7250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2A9E8D-E7EB-D44C-9300-843AA35B3345}" type="doc">
      <dgm:prSet loTypeId="urn:microsoft.com/office/officeart/2009/3/layout/StepUpProcess" loCatId="" qsTypeId="urn:microsoft.com/office/officeart/2005/8/quickstyle/simple4" qsCatId="simple" csTypeId="urn:microsoft.com/office/officeart/2005/8/colors/colorful1" csCatId="colorful" phldr="1"/>
      <dgm:spPr/>
    </dgm:pt>
    <dgm:pt modelId="{33A9D047-CDB3-BB49-B75B-747334FC612D}">
      <dgm:prSet phldrT="[Text]"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COLLECTING REQUIREMENTS</a:t>
          </a:r>
        </a:p>
      </dgm:t>
    </dgm:pt>
    <dgm:pt modelId="{DD2BCA2C-C2CB-0443-8210-F16261072D04}" type="parTrans" cxnId="{A0F11BD9-B5AB-CA4A-9441-EA11BA8117D5}">
      <dgm:prSet/>
      <dgm:spPr/>
      <dgm:t>
        <a:bodyPr/>
        <a:lstStyle/>
        <a:p>
          <a:endParaRPr lang="en-US"/>
        </a:p>
      </dgm:t>
    </dgm:pt>
    <dgm:pt modelId="{AD7749B5-8C61-EC4C-A4E5-B5BABB98BE87}" type="sibTrans" cxnId="{A0F11BD9-B5AB-CA4A-9441-EA11BA8117D5}">
      <dgm:prSet/>
      <dgm:spPr/>
      <dgm:t>
        <a:bodyPr/>
        <a:lstStyle/>
        <a:p>
          <a:endParaRPr lang="en-US"/>
        </a:p>
      </dgm:t>
    </dgm:pt>
    <dgm:pt modelId="{056FA8EB-E22B-8041-BDDC-5DADF4844C7C}">
      <dgm:prSet phldrT="[Text]"/>
      <dgm:spPr/>
      <dgm:t>
        <a:bodyPr/>
        <a:lstStyle/>
        <a:p>
          <a:r>
            <a:rPr lang="en-US" dirty="0">
              <a:solidFill>
                <a:srgbClr val="FFC000"/>
              </a:solidFill>
            </a:rPr>
            <a:t>DESIGN</a:t>
          </a:r>
        </a:p>
      </dgm:t>
    </dgm:pt>
    <dgm:pt modelId="{9764339B-364C-564E-AB4D-93229A77BDC0}" type="parTrans" cxnId="{731D056C-4115-AE41-A5DB-6EDC16006E65}">
      <dgm:prSet/>
      <dgm:spPr/>
      <dgm:t>
        <a:bodyPr/>
        <a:lstStyle/>
        <a:p>
          <a:endParaRPr lang="en-US"/>
        </a:p>
      </dgm:t>
    </dgm:pt>
    <dgm:pt modelId="{DDF535F7-C951-2640-AE66-FC3F3F7AEE78}" type="sibTrans" cxnId="{731D056C-4115-AE41-A5DB-6EDC16006E65}">
      <dgm:prSet/>
      <dgm:spPr/>
      <dgm:t>
        <a:bodyPr/>
        <a:lstStyle/>
        <a:p>
          <a:endParaRPr lang="en-US"/>
        </a:p>
      </dgm:t>
    </dgm:pt>
    <dgm:pt modelId="{44326758-2E09-414B-8573-750909874073}">
      <dgm:prSet phldrT="[Text]"/>
      <dgm:spPr/>
      <dgm:t>
        <a:bodyPr/>
        <a:lstStyle/>
        <a:p>
          <a:r>
            <a:rPr lang="en-US" dirty="0">
              <a:solidFill>
                <a:schemeClr val="accent6"/>
              </a:solidFill>
            </a:rPr>
            <a:t>DVELOPMENT</a:t>
          </a:r>
        </a:p>
      </dgm:t>
    </dgm:pt>
    <dgm:pt modelId="{F35DEC46-CC91-1E48-96E7-CF4A2FDA94C2}" type="parTrans" cxnId="{F248DBF8-860C-0F40-A447-3A066AF181A0}">
      <dgm:prSet/>
      <dgm:spPr/>
      <dgm:t>
        <a:bodyPr/>
        <a:lstStyle/>
        <a:p>
          <a:endParaRPr lang="en-US"/>
        </a:p>
      </dgm:t>
    </dgm:pt>
    <dgm:pt modelId="{F4B470F1-758A-744E-A03B-5BB26CFF51F3}" type="sibTrans" cxnId="{F248DBF8-860C-0F40-A447-3A066AF181A0}">
      <dgm:prSet/>
      <dgm:spPr/>
      <dgm:t>
        <a:bodyPr/>
        <a:lstStyle/>
        <a:p>
          <a:endParaRPr lang="en-US"/>
        </a:p>
      </dgm:t>
    </dgm:pt>
    <dgm:pt modelId="{3F3E345F-B9C3-FE4B-8D58-F3D8B2EBB864}">
      <dgm:prSet/>
      <dgm:spPr/>
      <dgm:t>
        <a:bodyPr/>
        <a:lstStyle/>
        <a:p>
          <a:r>
            <a:rPr lang="en-US" dirty="0">
              <a:solidFill>
                <a:schemeClr val="bg1">
                  <a:lumMod val="50000"/>
                </a:schemeClr>
              </a:solidFill>
            </a:rPr>
            <a:t>TESTTING</a:t>
          </a:r>
        </a:p>
      </dgm:t>
    </dgm:pt>
    <dgm:pt modelId="{5C0DEDE4-FE8E-2341-92C8-FF8D692908F6}" type="parTrans" cxnId="{488BB3E8-1BB6-D945-91DA-960AD89C3023}">
      <dgm:prSet/>
      <dgm:spPr/>
      <dgm:t>
        <a:bodyPr/>
        <a:lstStyle/>
        <a:p>
          <a:endParaRPr lang="en-US"/>
        </a:p>
      </dgm:t>
    </dgm:pt>
    <dgm:pt modelId="{04A9C369-1AA5-184D-89BA-A0B6EAC346D4}" type="sibTrans" cxnId="{488BB3E8-1BB6-D945-91DA-960AD89C3023}">
      <dgm:prSet/>
      <dgm:spPr/>
      <dgm:t>
        <a:bodyPr/>
        <a:lstStyle/>
        <a:p>
          <a:endParaRPr lang="en-US"/>
        </a:p>
      </dgm:t>
    </dgm:pt>
    <dgm:pt modelId="{3429DA5C-C18F-B046-B605-C9A527CCED63}">
      <dgm:prSet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MODIFY</a:t>
          </a:r>
        </a:p>
      </dgm:t>
    </dgm:pt>
    <dgm:pt modelId="{B3F7C25F-4CB6-DF42-BAF3-70C1059A6711}" type="parTrans" cxnId="{58B2F5F1-77E6-6A4A-808B-777744114BA5}">
      <dgm:prSet/>
      <dgm:spPr/>
      <dgm:t>
        <a:bodyPr/>
        <a:lstStyle/>
        <a:p>
          <a:endParaRPr lang="en-US"/>
        </a:p>
      </dgm:t>
    </dgm:pt>
    <dgm:pt modelId="{4854030F-0B44-5948-8AA5-389B6777F806}" type="sibTrans" cxnId="{58B2F5F1-77E6-6A4A-808B-777744114BA5}">
      <dgm:prSet/>
      <dgm:spPr/>
      <dgm:t>
        <a:bodyPr/>
        <a:lstStyle/>
        <a:p>
          <a:endParaRPr lang="en-US"/>
        </a:p>
      </dgm:t>
    </dgm:pt>
    <dgm:pt modelId="{5009DDAE-BAEC-FB41-A70C-47C69E1FAE0A}" type="pres">
      <dgm:prSet presAssocID="{6C2A9E8D-E7EB-D44C-9300-843AA35B3345}" presName="rootnode" presStyleCnt="0">
        <dgm:presLayoutVars>
          <dgm:chMax/>
          <dgm:chPref/>
          <dgm:dir/>
          <dgm:animLvl val="lvl"/>
        </dgm:presLayoutVars>
      </dgm:prSet>
      <dgm:spPr/>
    </dgm:pt>
    <dgm:pt modelId="{7902EB8B-D3ED-C04B-AD3A-201C1B57643D}" type="pres">
      <dgm:prSet presAssocID="{33A9D047-CDB3-BB49-B75B-747334FC612D}" presName="composite" presStyleCnt="0"/>
      <dgm:spPr/>
    </dgm:pt>
    <dgm:pt modelId="{323A689A-95AE-9648-A9FE-10FD97902DB2}" type="pres">
      <dgm:prSet presAssocID="{33A9D047-CDB3-BB49-B75B-747334FC612D}" presName="LShape" presStyleLbl="alignNode1" presStyleIdx="0" presStyleCnt="9"/>
      <dgm:spPr/>
    </dgm:pt>
    <dgm:pt modelId="{DB4819F8-8580-C144-9714-48B764DE248A}" type="pres">
      <dgm:prSet presAssocID="{33A9D047-CDB3-BB49-B75B-747334FC612D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7D687DFD-1D16-344A-9261-B7A9E03E1649}" type="pres">
      <dgm:prSet presAssocID="{33A9D047-CDB3-BB49-B75B-747334FC612D}" presName="Triangle" presStyleLbl="alignNode1" presStyleIdx="1" presStyleCnt="9"/>
      <dgm:spPr/>
    </dgm:pt>
    <dgm:pt modelId="{C45192BA-A73D-D74C-9623-4663485E7832}" type="pres">
      <dgm:prSet presAssocID="{AD7749B5-8C61-EC4C-A4E5-B5BABB98BE87}" presName="sibTrans" presStyleCnt="0"/>
      <dgm:spPr/>
    </dgm:pt>
    <dgm:pt modelId="{8BC0CC31-BFEF-1A45-A2B2-CC7B59BC10A4}" type="pres">
      <dgm:prSet presAssocID="{AD7749B5-8C61-EC4C-A4E5-B5BABB98BE87}" presName="space" presStyleCnt="0"/>
      <dgm:spPr/>
    </dgm:pt>
    <dgm:pt modelId="{D1E0F9FB-85A9-4149-926F-1CF1AED1229B}" type="pres">
      <dgm:prSet presAssocID="{056FA8EB-E22B-8041-BDDC-5DADF4844C7C}" presName="composite" presStyleCnt="0"/>
      <dgm:spPr/>
    </dgm:pt>
    <dgm:pt modelId="{A5A8ABDB-DB6D-6F43-B042-2031954A84C8}" type="pres">
      <dgm:prSet presAssocID="{056FA8EB-E22B-8041-BDDC-5DADF4844C7C}" presName="LShape" presStyleLbl="alignNode1" presStyleIdx="2" presStyleCnt="9"/>
      <dgm:spPr/>
    </dgm:pt>
    <dgm:pt modelId="{B722445D-130A-B24C-9267-ABF444FD3320}" type="pres">
      <dgm:prSet presAssocID="{056FA8EB-E22B-8041-BDDC-5DADF4844C7C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28D9C1A-106A-8F4D-8C08-1146853E9D18}" type="pres">
      <dgm:prSet presAssocID="{056FA8EB-E22B-8041-BDDC-5DADF4844C7C}" presName="Triangle" presStyleLbl="alignNode1" presStyleIdx="3" presStyleCnt="9"/>
      <dgm:spPr/>
    </dgm:pt>
    <dgm:pt modelId="{C0EEE4F5-7789-074E-B01F-F380F23A8C7D}" type="pres">
      <dgm:prSet presAssocID="{DDF535F7-C951-2640-AE66-FC3F3F7AEE78}" presName="sibTrans" presStyleCnt="0"/>
      <dgm:spPr/>
    </dgm:pt>
    <dgm:pt modelId="{8D0BB052-6160-C049-AC47-7B0CF1419EBB}" type="pres">
      <dgm:prSet presAssocID="{DDF535F7-C951-2640-AE66-FC3F3F7AEE78}" presName="space" presStyleCnt="0"/>
      <dgm:spPr/>
    </dgm:pt>
    <dgm:pt modelId="{86C3DBF0-5802-064F-B340-5BC68BE9EEDC}" type="pres">
      <dgm:prSet presAssocID="{44326758-2E09-414B-8573-750909874073}" presName="composite" presStyleCnt="0"/>
      <dgm:spPr/>
    </dgm:pt>
    <dgm:pt modelId="{3AF6740C-18FF-6740-AE7B-CF903D82B0E6}" type="pres">
      <dgm:prSet presAssocID="{44326758-2E09-414B-8573-750909874073}" presName="LShape" presStyleLbl="alignNode1" presStyleIdx="4" presStyleCnt="9"/>
      <dgm:spPr/>
    </dgm:pt>
    <dgm:pt modelId="{AC1D3474-189D-A14D-9974-A7720DD9DED5}" type="pres">
      <dgm:prSet presAssocID="{44326758-2E09-414B-8573-750909874073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9AEE245-8149-5F4D-9BED-26C2B5203A28}" type="pres">
      <dgm:prSet presAssocID="{44326758-2E09-414B-8573-750909874073}" presName="Triangle" presStyleLbl="alignNode1" presStyleIdx="5" presStyleCnt="9"/>
      <dgm:spPr/>
    </dgm:pt>
    <dgm:pt modelId="{FCDCA542-A9F5-1E4E-B09D-433E81A65DCA}" type="pres">
      <dgm:prSet presAssocID="{F4B470F1-758A-744E-A03B-5BB26CFF51F3}" presName="sibTrans" presStyleCnt="0"/>
      <dgm:spPr/>
    </dgm:pt>
    <dgm:pt modelId="{6741541B-3999-8C4F-82D4-6267DBBA9D2F}" type="pres">
      <dgm:prSet presAssocID="{F4B470F1-758A-744E-A03B-5BB26CFF51F3}" presName="space" presStyleCnt="0"/>
      <dgm:spPr/>
    </dgm:pt>
    <dgm:pt modelId="{64E095AB-0951-DC49-8C5C-43CCE9FC8609}" type="pres">
      <dgm:prSet presAssocID="{3F3E345F-B9C3-FE4B-8D58-F3D8B2EBB864}" presName="composite" presStyleCnt="0"/>
      <dgm:spPr/>
    </dgm:pt>
    <dgm:pt modelId="{3F0192A1-6896-6844-A78F-9D70FC01F9CB}" type="pres">
      <dgm:prSet presAssocID="{3F3E345F-B9C3-FE4B-8D58-F3D8B2EBB864}" presName="LShape" presStyleLbl="alignNode1" presStyleIdx="6" presStyleCnt="9"/>
      <dgm:spPr/>
    </dgm:pt>
    <dgm:pt modelId="{F2641B02-6BAD-8946-8E57-FD0E177F4D65}" type="pres">
      <dgm:prSet presAssocID="{3F3E345F-B9C3-FE4B-8D58-F3D8B2EBB864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CB5849B1-E9C0-314A-A8B4-D946C41053AD}" type="pres">
      <dgm:prSet presAssocID="{3F3E345F-B9C3-FE4B-8D58-F3D8B2EBB864}" presName="Triangle" presStyleLbl="alignNode1" presStyleIdx="7" presStyleCnt="9"/>
      <dgm:spPr/>
    </dgm:pt>
    <dgm:pt modelId="{F7F645B6-57F9-814D-9D96-46C8195DCBA1}" type="pres">
      <dgm:prSet presAssocID="{04A9C369-1AA5-184D-89BA-A0B6EAC346D4}" presName="sibTrans" presStyleCnt="0"/>
      <dgm:spPr/>
    </dgm:pt>
    <dgm:pt modelId="{65109FA9-7EDD-3F43-8FE0-65BE3A1BE5AC}" type="pres">
      <dgm:prSet presAssocID="{04A9C369-1AA5-184D-89BA-A0B6EAC346D4}" presName="space" presStyleCnt="0"/>
      <dgm:spPr/>
    </dgm:pt>
    <dgm:pt modelId="{8AAC1199-8205-CC44-9C7F-4D395E75E0FF}" type="pres">
      <dgm:prSet presAssocID="{3429DA5C-C18F-B046-B605-C9A527CCED63}" presName="composite" presStyleCnt="0"/>
      <dgm:spPr/>
    </dgm:pt>
    <dgm:pt modelId="{1895268C-6A28-8444-B167-3B0C9498664C}" type="pres">
      <dgm:prSet presAssocID="{3429DA5C-C18F-B046-B605-C9A527CCED63}" presName="LShape" presStyleLbl="alignNode1" presStyleIdx="8" presStyleCnt="9"/>
      <dgm:spPr/>
    </dgm:pt>
    <dgm:pt modelId="{ADF2C192-56A7-CA4C-893B-C3DFDAA7250E}" type="pres">
      <dgm:prSet presAssocID="{3429DA5C-C18F-B046-B605-C9A527CCED63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CD4B531-A3CA-B145-9DA9-0CDE585E15EA}" type="presOf" srcId="{056FA8EB-E22B-8041-BDDC-5DADF4844C7C}" destId="{B722445D-130A-B24C-9267-ABF444FD3320}" srcOrd="0" destOrd="0" presId="urn:microsoft.com/office/officeart/2009/3/layout/StepUpProcess"/>
    <dgm:cxn modelId="{DD302F44-164B-F845-BE1F-69F923DDA151}" type="presOf" srcId="{33A9D047-CDB3-BB49-B75B-747334FC612D}" destId="{DB4819F8-8580-C144-9714-48B764DE248A}" srcOrd="0" destOrd="0" presId="urn:microsoft.com/office/officeart/2009/3/layout/StepUpProcess"/>
    <dgm:cxn modelId="{EAAF7947-9A4C-7542-A5CF-56CBC2CDF60E}" type="presOf" srcId="{3F3E345F-B9C3-FE4B-8D58-F3D8B2EBB864}" destId="{F2641B02-6BAD-8946-8E57-FD0E177F4D65}" srcOrd="0" destOrd="0" presId="urn:microsoft.com/office/officeart/2009/3/layout/StepUpProcess"/>
    <dgm:cxn modelId="{CCABDF52-1474-C544-9260-128055022B50}" type="presOf" srcId="{6C2A9E8D-E7EB-D44C-9300-843AA35B3345}" destId="{5009DDAE-BAEC-FB41-A70C-47C69E1FAE0A}" srcOrd="0" destOrd="0" presId="urn:microsoft.com/office/officeart/2009/3/layout/StepUpProcess"/>
    <dgm:cxn modelId="{731D056C-4115-AE41-A5DB-6EDC16006E65}" srcId="{6C2A9E8D-E7EB-D44C-9300-843AA35B3345}" destId="{056FA8EB-E22B-8041-BDDC-5DADF4844C7C}" srcOrd="1" destOrd="0" parTransId="{9764339B-364C-564E-AB4D-93229A77BDC0}" sibTransId="{DDF535F7-C951-2640-AE66-FC3F3F7AEE78}"/>
    <dgm:cxn modelId="{80301999-4081-F947-8F00-F7F45AA2FB7A}" type="presOf" srcId="{3429DA5C-C18F-B046-B605-C9A527CCED63}" destId="{ADF2C192-56A7-CA4C-893B-C3DFDAA7250E}" srcOrd="0" destOrd="0" presId="urn:microsoft.com/office/officeart/2009/3/layout/StepUpProcess"/>
    <dgm:cxn modelId="{225F8C9B-1E90-E341-8317-B98C8546D254}" type="presOf" srcId="{44326758-2E09-414B-8573-750909874073}" destId="{AC1D3474-189D-A14D-9974-A7720DD9DED5}" srcOrd="0" destOrd="0" presId="urn:microsoft.com/office/officeart/2009/3/layout/StepUpProcess"/>
    <dgm:cxn modelId="{A0F11BD9-B5AB-CA4A-9441-EA11BA8117D5}" srcId="{6C2A9E8D-E7EB-D44C-9300-843AA35B3345}" destId="{33A9D047-CDB3-BB49-B75B-747334FC612D}" srcOrd="0" destOrd="0" parTransId="{DD2BCA2C-C2CB-0443-8210-F16261072D04}" sibTransId="{AD7749B5-8C61-EC4C-A4E5-B5BABB98BE87}"/>
    <dgm:cxn modelId="{488BB3E8-1BB6-D945-91DA-960AD89C3023}" srcId="{6C2A9E8D-E7EB-D44C-9300-843AA35B3345}" destId="{3F3E345F-B9C3-FE4B-8D58-F3D8B2EBB864}" srcOrd="3" destOrd="0" parTransId="{5C0DEDE4-FE8E-2341-92C8-FF8D692908F6}" sibTransId="{04A9C369-1AA5-184D-89BA-A0B6EAC346D4}"/>
    <dgm:cxn modelId="{58B2F5F1-77E6-6A4A-808B-777744114BA5}" srcId="{6C2A9E8D-E7EB-D44C-9300-843AA35B3345}" destId="{3429DA5C-C18F-B046-B605-C9A527CCED63}" srcOrd="4" destOrd="0" parTransId="{B3F7C25F-4CB6-DF42-BAF3-70C1059A6711}" sibTransId="{4854030F-0B44-5948-8AA5-389B6777F806}"/>
    <dgm:cxn modelId="{F248DBF8-860C-0F40-A447-3A066AF181A0}" srcId="{6C2A9E8D-E7EB-D44C-9300-843AA35B3345}" destId="{44326758-2E09-414B-8573-750909874073}" srcOrd="2" destOrd="0" parTransId="{F35DEC46-CC91-1E48-96E7-CF4A2FDA94C2}" sibTransId="{F4B470F1-758A-744E-A03B-5BB26CFF51F3}"/>
    <dgm:cxn modelId="{D611DA6A-D8AB-B044-A3A9-8DF0AE5E6E3C}" type="presParOf" srcId="{5009DDAE-BAEC-FB41-A70C-47C69E1FAE0A}" destId="{7902EB8B-D3ED-C04B-AD3A-201C1B57643D}" srcOrd="0" destOrd="0" presId="urn:microsoft.com/office/officeart/2009/3/layout/StepUpProcess"/>
    <dgm:cxn modelId="{B32E0D29-99EA-0B4D-BC67-9DB0E71C2129}" type="presParOf" srcId="{7902EB8B-D3ED-C04B-AD3A-201C1B57643D}" destId="{323A689A-95AE-9648-A9FE-10FD97902DB2}" srcOrd="0" destOrd="0" presId="urn:microsoft.com/office/officeart/2009/3/layout/StepUpProcess"/>
    <dgm:cxn modelId="{D53699DB-9009-9F42-BF62-A20CA83087FE}" type="presParOf" srcId="{7902EB8B-D3ED-C04B-AD3A-201C1B57643D}" destId="{DB4819F8-8580-C144-9714-48B764DE248A}" srcOrd="1" destOrd="0" presId="urn:microsoft.com/office/officeart/2009/3/layout/StepUpProcess"/>
    <dgm:cxn modelId="{BE2A2A79-AAA2-2143-8DD1-0886B72977E2}" type="presParOf" srcId="{7902EB8B-D3ED-C04B-AD3A-201C1B57643D}" destId="{7D687DFD-1D16-344A-9261-B7A9E03E1649}" srcOrd="2" destOrd="0" presId="urn:microsoft.com/office/officeart/2009/3/layout/StepUpProcess"/>
    <dgm:cxn modelId="{C8FA84E4-F3F2-464C-B3F0-91B2843FC803}" type="presParOf" srcId="{5009DDAE-BAEC-FB41-A70C-47C69E1FAE0A}" destId="{C45192BA-A73D-D74C-9623-4663485E7832}" srcOrd="1" destOrd="0" presId="urn:microsoft.com/office/officeart/2009/3/layout/StepUpProcess"/>
    <dgm:cxn modelId="{3EDE01B4-4937-B04B-994F-4FBB37E5A44D}" type="presParOf" srcId="{C45192BA-A73D-D74C-9623-4663485E7832}" destId="{8BC0CC31-BFEF-1A45-A2B2-CC7B59BC10A4}" srcOrd="0" destOrd="0" presId="urn:microsoft.com/office/officeart/2009/3/layout/StepUpProcess"/>
    <dgm:cxn modelId="{0EB89CFF-BA1B-6045-8298-1FA7624FBC3F}" type="presParOf" srcId="{5009DDAE-BAEC-FB41-A70C-47C69E1FAE0A}" destId="{D1E0F9FB-85A9-4149-926F-1CF1AED1229B}" srcOrd="2" destOrd="0" presId="urn:microsoft.com/office/officeart/2009/3/layout/StepUpProcess"/>
    <dgm:cxn modelId="{1AF33D97-C723-C540-BEDD-E199D0B996CC}" type="presParOf" srcId="{D1E0F9FB-85A9-4149-926F-1CF1AED1229B}" destId="{A5A8ABDB-DB6D-6F43-B042-2031954A84C8}" srcOrd="0" destOrd="0" presId="urn:microsoft.com/office/officeart/2009/3/layout/StepUpProcess"/>
    <dgm:cxn modelId="{83A8EBD3-0D47-1F4E-BCF2-D15495D2EE28}" type="presParOf" srcId="{D1E0F9FB-85A9-4149-926F-1CF1AED1229B}" destId="{B722445D-130A-B24C-9267-ABF444FD3320}" srcOrd="1" destOrd="0" presId="urn:microsoft.com/office/officeart/2009/3/layout/StepUpProcess"/>
    <dgm:cxn modelId="{5FBEB0AB-9965-AA4D-8E0E-F89FD5159F3C}" type="presParOf" srcId="{D1E0F9FB-85A9-4149-926F-1CF1AED1229B}" destId="{828D9C1A-106A-8F4D-8C08-1146853E9D18}" srcOrd="2" destOrd="0" presId="urn:microsoft.com/office/officeart/2009/3/layout/StepUpProcess"/>
    <dgm:cxn modelId="{31DC131C-92E4-5549-BD9A-342ED5B16337}" type="presParOf" srcId="{5009DDAE-BAEC-FB41-A70C-47C69E1FAE0A}" destId="{C0EEE4F5-7789-074E-B01F-F380F23A8C7D}" srcOrd="3" destOrd="0" presId="urn:microsoft.com/office/officeart/2009/3/layout/StepUpProcess"/>
    <dgm:cxn modelId="{8A5F62C5-B02D-B140-82B3-70896A07574B}" type="presParOf" srcId="{C0EEE4F5-7789-074E-B01F-F380F23A8C7D}" destId="{8D0BB052-6160-C049-AC47-7B0CF1419EBB}" srcOrd="0" destOrd="0" presId="urn:microsoft.com/office/officeart/2009/3/layout/StepUpProcess"/>
    <dgm:cxn modelId="{83021551-770C-AC4D-B9A5-C51EB3236723}" type="presParOf" srcId="{5009DDAE-BAEC-FB41-A70C-47C69E1FAE0A}" destId="{86C3DBF0-5802-064F-B340-5BC68BE9EEDC}" srcOrd="4" destOrd="0" presId="urn:microsoft.com/office/officeart/2009/3/layout/StepUpProcess"/>
    <dgm:cxn modelId="{1A2FA521-4CF8-4E45-8A8B-ED78764E9AFB}" type="presParOf" srcId="{86C3DBF0-5802-064F-B340-5BC68BE9EEDC}" destId="{3AF6740C-18FF-6740-AE7B-CF903D82B0E6}" srcOrd="0" destOrd="0" presId="urn:microsoft.com/office/officeart/2009/3/layout/StepUpProcess"/>
    <dgm:cxn modelId="{65AE5CD4-88E9-A143-BD07-ED531E7B9CAF}" type="presParOf" srcId="{86C3DBF0-5802-064F-B340-5BC68BE9EEDC}" destId="{AC1D3474-189D-A14D-9974-A7720DD9DED5}" srcOrd="1" destOrd="0" presId="urn:microsoft.com/office/officeart/2009/3/layout/StepUpProcess"/>
    <dgm:cxn modelId="{13975B77-6920-CA47-BA12-1224F32B7B24}" type="presParOf" srcId="{86C3DBF0-5802-064F-B340-5BC68BE9EEDC}" destId="{69AEE245-8149-5F4D-9BED-26C2B5203A28}" srcOrd="2" destOrd="0" presId="urn:microsoft.com/office/officeart/2009/3/layout/StepUpProcess"/>
    <dgm:cxn modelId="{61D37EFD-6C7B-BB4D-8A64-245693E26E32}" type="presParOf" srcId="{5009DDAE-BAEC-FB41-A70C-47C69E1FAE0A}" destId="{FCDCA542-A9F5-1E4E-B09D-433E81A65DCA}" srcOrd="5" destOrd="0" presId="urn:microsoft.com/office/officeart/2009/3/layout/StepUpProcess"/>
    <dgm:cxn modelId="{FCBDEFB5-1044-2E4C-8A4E-F0A5C2A9025A}" type="presParOf" srcId="{FCDCA542-A9F5-1E4E-B09D-433E81A65DCA}" destId="{6741541B-3999-8C4F-82D4-6267DBBA9D2F}" srcOrd="0" destOrd="0" presId="urn:microsoft.com/office/officeart/2009/3/layout/StepUpProcess"/>
    <dgm:cxn modelId="{E971CF38-4B0B-6740-A979-1C8FCF42852B}" type="presParOf" srcId="{5009DDAE-BAEC-FB41-A70C-47C69E1FAE0A}" destId="{64E095AB-0951-DC49-8C5C-43CCE9FC8609}" srcOrd="6" destOrd="0" presId="urn:microsoft.com/office/officeart/2009/3/layout/StepUpProcess"/>
    <dgm:cxn modelId="{AF1AD3E2-C9EE-584C-8F7A-C6502A3526A8}" type="presParOf" srcId="{64E095AB-0951-DC49-8C5C-43CCE9FC8609}" destId="{3F0192A1-6896-6844-A78F-9D70FC01F9CB}" srcOrd="0" destOrd="0" presId="urn:microsoft.com/office/officeart/2009/3/layout/StepUpProcess"/>
    <dgm:cxn modelId="{CF3F0DC5-0692-1F49-A1E9-19EA1A211E0D}" type="presParOf" srcId="{64E095AB-0951-DC49-8C5C-43CCE9FC8609}" destId="{F2641B02-6BAD-8946-8E57-FD0E177F4D65}" srcOrd="1" destOrd="0" presId="urn:microsoft.com/office/officeart/2009/3/layout/StepUpProcess"/>
    <dgm:cxn modelId="{C69FA386-4AAC-7546-9C49-E9EFE58EFDC5}" type="presParOf" srcId="{64E095AB-0951-DC49-8C5C-43CCE9FC8609}" destId="{CB5849B1-E9C0-314A-A8B4-D946C41053AD}" srcOrd="2" destOrd="0" presId="urn:microsoft.com/office/officeart/2009/3/layout/StepUpProcess"/>
    <dgm:cxn modelId="{A07B4F10-F621-B143-A482-5D299A9461D1}" type="presParOf" srcId="{5009DDAE-BAEC-FB41-A70C-47C69E1FAE0A}" destId="{F7F645B6-57F9-814D-9D96-46C8195DCBA1}" srcOrd="7" destOrd="0" presId="urn:microsoft.com/office/officeart/2009/3/layout/StepUpProcess"/>
    <dgm:cxn modelId="{A9573AE2-54B7-7243-ADF4-EA82EDC84A3B}" type="presParOf" srcId="{F7F645B6-57F9-814D-9D96-46C8195DCBA1}" destId="{65109FA9-7EDD-3F43-8FE0-65BE3A1BE5AC}" srcOrd="0" destOrd="0" presId="urn:microsoft.com/office/officeart/2009/3/layout/StepUpProcess"/>
    <dgm:cxn modelId="{3FC024EC-2A72-6C4E-AA55-BE9E92258D38}" type="presParOf" srcId="{5009DDAE-BAEC-FB41-A70C-47C69E1FAE0A}" destId="{8AAC1199-8205-CC44-9C7F-4D395E75E0FF}" srcOrd="8" destOrd="0" presId="urn:microsoft.com/office/officeart/2009/3/layout/StepUpProcess"/>
    <dgm:cxn modelId="{2FC05AE3-28DD-A543-B586-CF80729D65EF}" type="presParOf" srcId="{8AAC1199-8205-CC44-9C7F-4D395E75E0FF}" destId="{1895268C-6A28-8444-B167-3B0C9498664C}" srcOrd="0" destOrd="0" presId="urn:microsoft.com/office/officeart/2009/3/layout/StepUpProcess"/>
    <dgm:cxn modelId="{84A65BF3-8A24-894B-8749-AEA617B49B55}" type="presParOf" srcId="{8AAC1199-8205-CC44-9C7F-4D395E75E0FF}" destId="{ADF2C192-56A7-CA4C-893B-C3DFDAA7250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A689A-95AE-9648-A9FE-10FD97902DB2}">
      <dsp:nvSpPr>
        <dsp:cNvPr id="0" name=""/>
        <dsp:cNvSpPr/>
      </dsp:nvSpPr>
      <dsp:spPr>
        <a:xfrm rot="5400000">
          <a:off x="396217" y="2543671"/>
          <a:ext cx="1184037" cy="19702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4819F8-8580-C144-9714-48B764DE248A}">
      <dsp:nvSpPr>
        <dsp:cNvPr id="0" name=""/>
        <dsp:cNvSpPr/>
      </dsp:nvSpPr>
      <dsp:spPr>
        <a:xfrm>
          <a:off x="198572" y="3132340"/>
          <a:ext cx="1778717" cy="155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2"/>
              </a:solidFill>
            </a:rPr>
            <a:t>COLLECTING REQUIREMENTS</a:t>
          </a:r>
        </a:p>
      </dsp:txBody>
      <dsp:txXfrm>
        <a:off x="198572" y="3132340"/>
        <a:ext cx="1778717" cy="1559150"/>
      </dsp:txXfrm>
    </dsp:sp>
    <dsp:sp modelId="{7D687DFD-1D16-344A-9261-B7A9E03E1649}">
      <dsp:nvSpPr>
        <dsp:cNvPr id="0" name=""/>
        <dsp:cNvSpPr/>
      </dsp:nvSpPr>
      <dsp:spPr>
        <a:xfrm>
          <a:off x="1641683" y="2398622"/>
          <a:ext cx="335607" cy="33560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8ABDB-DB6D-6F43-B042-2031954A84C8}">
      <dsp:nvSpPr>
        <dsp:cNvPr id="0" name=""/>
        <dsp:cNvSpPr/>
      </dsp:nvSpPr>
      <dsp:spPr>
        <a:xfrm rot="5400000">
          <a:off x="2573715" y="2004847"/>
          <a:ext cx="1184037" cy="19702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22445D-130A-B24C-9267-ABF444FD3320}">
      <dsp:nvSpPr>
        <dsp:cNvPr id="0" name=""/>
        <dsp:cNvSpPr/>
      </dsp:nvSpPr>
      <dsp:spPr>
        <a:xfrm>
          <a:off x="2376070" y="2593516"/>
          <a:ext cx="1778717" cy="155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C000"/>
              </a:solidFill>
            </a:rPr>
            <a:t>DESIGN</a:t>
          </a:r>
        </a:p>
      </dsp:txBody>
      <dsp:txXfrm>
        <a:off x="2376070" y="2593516"/>
        <a:ext cx="1778717" cy="1559150"/>
      </dsp:txXfrm>
    </dsp:sp>
    <dsp:sp modelId="{828D9C1A-106A-8F4D-8C08-1146853E9D18}">
      <dsp:nvSpPr>
        <dsp:cNvPr id="0" name=""/>
        <dsp:cNvSpPr/>
      </dsp:nvSpPr>
      <dsp:spPr>
        <a:xfrm>
          <a:off x="3819180" y="1859798"/>
          <a:ext cx="335607" cy="33560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6740C-18FF-6740-AE7B-CF903D82B0E6}">
      <dsp:nvSpPr>
        <dsp:cNvPr id="0" name=""/>
        <dsp:cNvSpPr/>
      </dsp:nvSpPr>
      <dsp:spPr>
        <a:xfrm rot="5400000">
          <a:off x="4751213" y="1466023"/>
          <a:ext cx="1184037" cy="19702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1D3474-189D-A14D-9974-A7720DD9DED5}">
      <dsp:nvSpPr>
        <dsp:cNvPr id="0" name=""/>
        <dsp:cNvSpPr/>
      </dsp:nvSpPr>
      <dsp:spPr>
        <a:xfrm>
          <a:off x="4553568" y="2054692"/>
          <a:ext cx="1778717" cy="155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6"/>
              </a:solidFill>
            </a:rPr>
            <a:t>DVELOPMENT</a:t>
          </a:r>
        </a:p>
      </dsp:txBody>
      <dsp:txXfrm>
        <a:off x="4553568" y="2054692"/>
        <a:ext cx="1778717" cy="1559150"/>
      </dsp:txXfrm>
    </dsp:sp>
    <dsp:sp modelId="{69AEE245-8149-5F4D-9BED-26C2B5203A28}">
      <dsp:nvSpPr>
        <dsp:cNvPr id="0" name=""/>
        <dsp:cNvSpPr/>
      </dsp:nvSpPr>
      <dsp:spPr>
        <a:xfrm>
          <a:off x="5996678" y="1320974"/>
          <a:ext cx="335607" cy="33560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0192A1-6896-6844-A78F-9D70FC01F9CB}">
      <dsp:nvSpPr>
        <dsp:cNvPr id="0" name=""/>
        <dsp:cNvSpPr/>
      </dsp:nvSpPr>
      <dsp:spPr>
        <a:xfrm rot="5400000">
          <a:off x="6928711" y="927199"/>
          <a:ext cx="1184037" cy="19702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641B02-6BAD-8946-8E57-FD0E177F4D65}">
      <dsp:nvSpPr>
        <dsp:cNvPr id="0" name=""/>
        <dsp:cNvSpPr/>
      </dsp:nvSpPr>
      <dsp:spPr>
        <a:xfrm>
          <a:off x="6731065" y="1515868"/>
          <a:ext cx="1778717" cy="155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>
                  <a:lumMod val="50000"/>
                </a:schemeClr>
              </a:solidFill>
            </a:rPr>
            <a:t>TESTTING</a:t>
          </a:r>
        </a:p>
      </dsp:txBody>
      <dsp:txXfrm>
        <a:off x="6731065" y="1515868"/>
        <a:ext cx="1778717" cy="1559150"/>
      </dsp:txXfrm>
    </dsp:sp>
    <dsp:sp modelId="{CB5849B1-E9C0-314A-A8B4-D946C41053AD}">
      <dsp:nvSpPr>
        <dsp:cNvPr id="0" name=""/>
        <dsp:cNvSpPr/>
      </dsp:nvSpPr>
      <dsp:spPr>
        <a:xfrm>
          <a:off x="8174176" y="782150"/>
          <a:ext cx="335607" cy="33560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95268C-6A28-8444-B167-3B0C9498664C}">
      <dsp:nvSpPr>
        <dsp:cNvPr id="0" name=""/>
        <dsp:cNvSpPr/>
      </dsp:nvSpPr>
      <dsp:spPr>
        <a:xfrm rot="5400000">
          <a:off x="9106208" y="388375"/>
          <a:ext cx="1184037" cy="19702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F2C192-56A7-CA4C-893B-C3DFDAA7250E}">
      <dsp:nvSpPr>
        <dsp:cNvPr id="0" name=""/>
        <dsp:cNvSpPr/>
      </dsp:nvSpPr>
      <dsp:spPr>
        <a:xfrm>
          <a:off x="8908563" y="977044"/>
          <a:ext cx="1778717" cy="155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/>
              </a:solidFill>
            </a:rPr>
            <a:t>MODIFY</a:t>
          </a:r>
        </a:p>
      </dsp:txBody>
      <dsp:txXfrm>
        <a:off x="8908563" y="977044"/>
        <a:ext cx="1778717" cy="1559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A689A-95AE-9648-A9FE-10FD97902DB2}">
      <dsp:nvSpPr>
        <dsp:cNvPr id="0" name=""/>
        <dsp:cNvSpPr/>
      </dsp:nvSpPr>
      <dsp:spPr>
        <a:xfrm rot="5400000">
          <a:off x="396217" y="2543671"/>
          <a:ext cx="1184037" cy="19702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4819F8-8580-C144-9714-48B764DE248A}">
      <dsp:nvSpPr>
        <dsp:cNvPr id="0" name=""/>
        <dsp:cNvSpPr/>
      </dsp:nvSpPr>
      <dsp:spPr>
        <a:xfrm>
          <a:off x="198572" y="3132340"/>
          <a:ext cx="1778717" cy="155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2"/>
              </a:solidFill>
            </a:rPr>
            <a:t>COLLECTING REQUIREMENTS</a:t>
          </a:r>
        </a:p>
      </dsp:txBody>
      <dsp:txXfrm>
        <a:off x="198572" y="3132340"/>
        <a:ext cx="1778717" cy="1559150"/>
      </dsp:txXfrm>
    </dsp:sp>
    <dsp:sp modelId="{7D687DFD-1D16-344A-9261-B7A9E03E1649}">
      <dsp:nvSpPr>
        <dsp:cNvPr id="0" name=""/>
        <dsp:cNvSpPr/>
      </dsp:nvSpPr>
      <dsp:spPr>
        <a:xfrm>
          <a:off x="1641683" y="2398622"/>
          <a:ext cx="335607" cy="33560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8ABDB-DB6D-6F43-B042-2031954A84C8}">
      <dsp:nvSpPr>
        <dsp:cNvPr id="0" name=""/>
        <dsp:cNvSpPr/>
      </dsp:nvSpPr>
      <dsp:spPr>
        <a:xfrm rot="5400000">
          <a:off x="2573715" y="2004847"/>
          <a:ext cx="1184037" cy="19702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22445D-130A-B24C-9267-ABF444FD3320}">
      <dsp:nvSpPr>
        <dsp:cNvPr id="0" name=""/>
        <dsp:cNvSpPr/>
      </dsp:nvSpPr>
      <dsp:spPr>
        <a:xfrm>
          <a:off x="2376070" y="2593516"/>
          <a:ext cx="1778717" cy="155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C000"/>
              </a:solidFill>
            </a:rPr>
            <a:t>DESIGN</a:t>
          </a:r>
        </a:p>
      </dsp:txBody>
      <dsp:txXfrm>
        <a:off x="2376070" y="2593516"/>
        <a:ext cx="1778717" cy="1559150"/>
      </dsp:txXfrm>
    </dsp:sp>
    <dsp:sp modelId="{828D9C1A-106A-8F4D-8C08-1146853E9D18}">
      <dsp:nvSpPr>
        <dsp:cNvPr id="0" name=""/>
        <dsp:cNvSpPr/>
      </dsp:nvSpPr>
      <dsp:spPr>
        <a:xfrm>
          <a:off x="3819180" y="1859798"/>
          <a:ext cx="335607" cy="33560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6740C-18FF-6740-AE7B-CF903D82B0E6}">
      <dsp:nvSpPr>
        <dsp:cNvPr id="0" name=""/>
        <dsp:cNvSpPr/>
      </dsp:nvSpPr>
      <dsp:spPr>
        <a:xfrm rot="5400000">
          <a:off x="4751213" y="1466023"/>
          <a:ext cx="1184037" cy="19702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1D3474-189D-A14D-9974-A7720DD9DED5}">
      <dsp:nvSpPr>
        <dsp:cNvPr id="0" name=""/>
        <dsp:cNvSpPr/>
      </dsp:nvSpPr>
      <dsp:spPr>
        <a:xfrm>
          <a:off x="4553568" y="2054692"/>
          <a:ext cx="1778717" cy="155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6"/>
              </a:solidFill>
            </a:rPr>
            <a:t>DVELOPMENT</a:t>
          </a:r>
        </a:p>
      </dsp:txBody>
      <dsp:txXfrm>
        <a:off x="4553568" y="2054692"/>
        <a:ext cx="1778717" cy="1559150"/>
      </dsp:txXfrm>
    </dsp:sp>
    <dsp:sp modelId="{69AEE245-8149-5F4D-9BED-26C2B5203A28}">
      <dsp:nvSpPr>
        <dsp:cNvPr id="0" name=""/>
        <dsp:cNvSpPr/>
      </dsp:nvSpPr>
      <dsp:spPr>
        <a:xfrm>
          <a:off x="5996678" y="1320974"/>
          <a:ext cx="335607" cy="33560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0192A1-6896-6844-A78F-9D70FC01F9CB}">
      <dsp:nvSpPr>
        <dsp:cNvPr id="0" name=""/>
        <dsp:cNvSpPr/>
      </dsp:nvSpPr>
      <dsp:spPr>
        <a:xfrm rot="5400000">
          <a:off x="6928711" y="927199"/>
          <a:ext cx="1184037" cy="19702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641B02-6BAD-8946-8E57-FD0E177F4D65}">
      <dsp:nvSpPr>
        <dsp:cNvPr id="0" name=""/>
        <dsp:cNvSpPr/>
      </dsp:nvSpPr>
      <dsp:spPr>
        <a:xfrm>
          <a:off x="6731065" y="1515868"/>
          <a:ext cx="1778717" cy="155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>
                  <a:lumMod val="50000"/>
                </a:schemeClr>
              </a:solidFill>
            </a:rPr>
            <a:t>TESTTING</a:t>
          </a:r>
        </a:p>
      </dsp:txBody>
      <dsp:txXfrm>
        <a:off x="6731065" y="1515868"/>
        <a:ext cx="1778717" cy="1559150"/>
      </dsp:txXfrm>
    </dsp:sp>
    <dsp:sp modelId="{CB5849B1-E9C0-314A-A8B4-D946C41053AD}">
      <dsp:nvSpPr>
        <dsp:cNvPr id="0" name=""/>
        <dsp:cNvSpPr/>
      </dsp:nvSpPr>
      <dsp:spPr>
        <a:xfrm>
          <a:off x="8174176" y="782150"/>
          <a:ext cx="335607" cy="33560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95268C-6A28-8444-B167-3B0C9498664C}">
      <dsp:nvSpPr>
        <dsp:cNvPr id="0" name=""/>
        <dsp:cNvSpPr/>
      </dsp:nvSpPr>
      <dsp:spPr>
        <a:xfrm rot="5400000">
          <a:off x="9106208" y="388375"/>
          <a:ext cx="1184037" cy="197021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F2C192-56A7-CA4C-893B-C3DFDAA7250E}">
      <dsp:nvSpPr>
        <dsp:cNvPr id="0" name=""/>
        <dsp:cNvSpPr/>
      </dsp:nvSpPr>
      <dsp:spPr>
        <a:xfrm>
          <a:off x="8908563" y="977044"/>
          <a:ext cx="1778717" cy="155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/>
              </a:solidFill>
            </a:rPr>
            <a:t>MODIFY</a:t>
          </a:r>
        </a:p>
      </dsp:txBody>
      <dsp:txXfrm>
        <a:off x="8908563" y="977044"/>
        <a:ext cx="1778717" cy="1559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9326-BA53-D942-AD51-CEAE50DB1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5481D-7F1C-364E-BAD2-0FE23AD47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FF2A0-47D1-9243-919C-5630C0B7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8C3D6-CA1B-3647-AF12-7B18A124F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8B3C2-E2C3-4249-BCAC-CAECF940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5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086B-A7DC-0A4C-B53D-7FB52E1F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75EE8-D005-6A44-B715-631A67299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6B49D-462F-8C40-BDA1-153CA0F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D1FED-DE20-384E-B7D8-A18E6EB6A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FA103-6728-7244-A2D7-EB38C171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491DD-5BDA-BD49-A109-A155337E2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941AA-3381-0B4F-8677-F15E4E03E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D424C-35CD-B240-ACC7-B90CE09D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7F952-ECDD-6042-96E4-92FCA7E2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C8E8F-2A1F-644C-BA51-9DC2ECD1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5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F43D-28B9-FC45-970C-98710482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89C21-6EDC-D349-9119-B5C6B709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39140-581E-CE44-8F33-6125A0A6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B70A-AE42-E543-97CA-D2DF8F91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20113-D1DB-4241-A2DE-B7D5A24C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38E6-C50A-E843-B898-BA72EF87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48E31-7094-F24C-A14F-CA10D2CA7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5057-7942-C94C-8917-66ACC320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C4E27-ACD8-0640-BB55-4F654E420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0238A-B72A-214C-8332-2ADF5A66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65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F11-861C-F144-AFFB-B3816F1C2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0681C-0524-F64A-A17A-FCB9D685E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02277-9138-4640-A19C-95A3B7929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F855D-CFC2-A742-858D-E4D09C85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FB0B1-571D-4E46-8428-7F30BDA7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AB67A-B4ED-C44A-91EA-034E3EBC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6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865F-CAA8-A743-BC7F-90A08F75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FDBD4-4BF0-954F-B5F2-9E1E56312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055C7-6E76-8745-9235-C43582048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02871-0387-114F-9855-487AD01EB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71BC7-C6A9-9A49-BC7B-D8410B7FB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ABB84-03A5-CA47-90B2-8D3814D2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4E781B-705E-6344-9889-AAD53CFE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F1E5B-DDA5-1247-AEA7-77B380D9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2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5DB4-401B-B943-93A8-27C1A049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F6BFE-513A-BD4B-BAF8-840FF1E5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C1C83-8CBD-3A4D-A5BB-EC959A83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8FC25-F7A5-3848-8606-C264FAFE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6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01767-495D-3340-97FA-6C03077D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55BB9-24CB-F245-8244-1BD6960F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7AB-91A5-D64B-955B-1C1433D3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13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F9ED-8D97-8B49-93D0-66E355C19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393F9-A10B-DE42-89C1-93005CC3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CE6F2-54BE-A04A-954A-5CC0E3428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254CD-DD92-424D-A1AB-BD61DE426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BB467-F88A-A047-8D4F-E620FBEE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9D32B-340C-CA4A-BCDF-510B90FB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7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11A7-B29F-7745-8BAB-1F5B0CF2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A4A47-A452-5F49-81B7-A41400AD6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E52C0-AACA-2746-9C6E-8603A0005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E4596-52C0-EA43-A312-62213BFD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9DC74-F50C-C845-B078-5BEB3217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3BC8D-6D35-9749-9280-00D197DE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9BE9DC-FFFB-E542-B0BD-370E84F7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F383A-D9CB-264A-9C47-8C4FB8E62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470A5-F16B-4248-AC5C-D47ACA128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A91B9-71A2-1248-A7ED-3E2807816B4A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A14DF-5360-E448-B45B-113544BAA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D8B58-AF32-A24F-881B-790D5C6FB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A6F33-B40E-FD43-BD89-66134112BF3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1E3D70-3D71-B343-A7FE-51BEAFF20FED}"/>
              </a:ext>
            </a:extLst>
          </p:cNvPr>
          <p:cNvCxnSpPr/>
          <p:nvPr userDrawn="1"/>
        </p:nvCxnSpPr>
        <p:spPr>
          <a:xfrm>
            <a:off x="241738" y="924910"/>
            <a:ext cx="1148780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C1DDC7F-2E0A-434B-812C-42AE0167895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99332" y="0"/>
            <a:ext cx="1604962" cy="9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9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514E1F-8F7D-A844-875B-AD00157B53FE}"/>
              </a:ext>
            </a:extLst>
          </p:cNvPr>
          <p:cNvSpPr txBox="1"/>
          <p:nvPr/>
        </p:nvSpPr>
        <p:spPr>
          <a:xfrm>
            <a:off x="174811" y="1066800"/>
            <a:ext cx="8269941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sz="1600"/>
          </a:p>
          <a:p>
            <a:pPr marL="742950" lvl="1" indent="-285750">
              <a:lnSpc>
                <a:spcPct val="150000"/>
              </a:lnSpc>
              <a:buBlip>
                <a:blip r:embed="rId2">
                  <a:extLst/>
                </a:blip>
              </a:buBlip>
            </a:pPr>
            <a:endParaRPr lang="en-US" sz="1600"/>
          </a:p>
          <a:p>
            <a:pPr marL="742950" lvl="1" indent="-285750">
              <a:lnSpc>
                <a:spcPct val="150000"/>
              </a:lnSpc>
              <a:buBlip>
                <a:blip r:embed="rId2">
                  <a:extLst/>
                </a:blip>
              </a:buBlip>
            </a:pPr>
            <a:endParaRPr lang="en-US" sz="1600"/>
          </a:p>
          <a:p>
            <a:pPr marL="742950" lvl="1" indent="-285750">
              <a:lnSpc>
                <a:spcPct val="150000"/>
              </a:lnSpc>
              <a:buBlip>
                <a:blip r:embed="rId2">
                  <a:extLst/>
                </a:blip>
              </a:buBlip>
            </a:pPr>
            <a:endParaRPr lang="en-US" sz="160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80A40-CD3D-2144-AFDC-8FC2E3648993}"/>
              </a:ext>
            </a:extLst>
          </p:cNvPr>
          <p:cNvSpPr txBox="1"/>
          <p:nvPr/>
        </p:nvSpPr>
        <p:spPr>
          <a:xfrm>
            <a:off x="839449" y="1199217"/>
            <a:ext cx="10163331" cy="186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rgbClr val="0070C0"/>
                </a:solidFill>
              </a:rPr>
              <a:t>S</a:t>
            </a:r>
            <a:r>
              <a:rPr lang="en-US" sz="11500"/>
              <a:t>MART </a:t>
            </a:r>
            <a:r>
              <a:rPr lang="en-US" sz="11500">
                <a:solidFill>
                  <a:srgbClr val="0070C0"/>
                </a:solidFill>
              </a:rPr>
              <a:t>M</a:t>
            </a:r>
            <a:r>
              <a:rPr lang="en-US" sz="11500"/>
              <a:t>ART</a:t>
            </a:r>
            <a:endParaRPr lang="en-US" sz="1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7BF31-BA01-7348-87A1-D0EC248142EF}"/>
              </a:ext>
            </a:extLst>
          </p:cNvPr>
          <p:cNvSpPr txBox="1"/>
          <p:nvPr/>
        </p:nvSpPr>
        <p:spPr>
          <a:xfrm>
            <a:off x="359764" y="3924629"/>
            <a:ext cx="101633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2">
                  <a:extLst/>
                </a:blip>
              </a:buBlip>
            </a:pPr>
            <a:r>
              <a:rPr lang="en-US" sz="3200" dirty="0"/>
              <a:t>Abinaya Vaidhyanathan</a:t>
            </a:r>
          </a:p>
          <a:p>
            <a:pPr marL="571500" indent="-571500">
              <a:buBlip>
                <a:blip r:embed="rId2">
                  <a:extLst/>
                </a:blip>
              </a:buBlip>
            </a:pPr>
            <a:r>
              <a:rPr lang="en-US" sz="3200" dirty="0"/>
              <a:t>Kishan Singh</a:t>
            </a:r>
          </a:p>
          <a:p>
            <a:pPr marL="571500" indent="-571500">
              <a:buBlip>
                <a:blip r:embed="rId2">
                  <a:extLst/>
                </a:blip>
              </a:buBlip>
            </a:pPr>
            <a:r>
              <a:rPr lang="en-US" sz="3200" dirty="0" err="1"/>
              <a:t>Yunfei</a:t>
            </a:r>
            <a:r>
              <a:rPr lang="en-US" sz="3200" dirty="0"/>
              <a:t> Liao</a:t>
            </a:r>
          </a:p>
          <a:p>
            <a:pPr marL="571500" indent="-571500">
              <a:buBlip>
                <a:blip r:embed="rId2">
                  <a:extLst/>
                </a:blip>
              </a:buBlip>
            </a:pPr>
            <a:r>
              <a:rPr lang="en-US" sz="3200" dirty="0"/>
              <a:t>Ashay Shah</a:t>
            </a:r>
          </a:p>
          <a:p>
            <a:pPr marL="571500" indent="-571500">
              <a:buBlip>
                <a:blip r:embed="rId2">
                  <a:extLst/>
                </a:blip>
              </a:buBlip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en-US" sz="3200" dirty="0"/>
              <a:t>avani </a:t>
            </a:r>
            <a:r>
              <a:rPr lang="en-US" sz="3200" dirty="0" err="1"/>
              <a:t>Velichati</a:t>
            </a: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BC3D6-8808-9446-ACD5-2B2C3014D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53" y="3429000"/>
            <a:ext cx="4725622" cy="30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2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DD2A29-65B5-D843-80EF-5A7A6BA6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7" y="1613560"/>
            <a:ext cx="8127339" cy="51237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dirty="0"/>
              <a:t> DATA DIAGRAM --  DATA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pic>
        <p:nvPicPr>
          <p:cNvPr id="7" name="Picture 4" descr="https://lh5.googleusercontent.com/Q2TuqFO6aF37lzeimHjXkEwtqoFDIOVIoK4fPyAHxxk4srSEmVxU_dwj4u9XNrw009m4Y0ymOT14bkuyh0eKdlW_HrOxJoO40K6qqg4T8RxsevtpVbpgSQ3KZFdeyrTIQLpb4n99Qx4">
            <a:extLst>
              <a:ext uri="{FF2B5EF4-FFF2-40B4-BE49-F238E27FC236}">
                <a16:creationId xmlns:a16="http://schemas.microsoft.com/office/drawing/2014/main" id="{CD342583-8424-6E49-BAAC-BE18B3E95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46" y="2023290"/>
            <a:ext cx="5582840" cy="320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09988-0C5F-2F41-853A-69D8B329C11E}"/>
              </a:ext>
            </a:extLst>
          </p:cNvPr>
          <p:cNvSpPr txBox="1"/>
          <p:nvPr/>
        </p:nvSpPr>
        <p:spPr>
          <a:xfrm>
            <a:off x="-224853" y="931891"/>
            <a:ext cx="12246963" cy="6217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Blip>
                <a:blip r:embed="rId3">
                  <a:extLst/>
                </a:blip>
              </a:buBlip>
            </a:pPr>
            <a:r>
              <a:rPr lang="en-US" sz="2000" dirty="0"/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317901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540F60-FAA4-8045-ABD6-7CAE6143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7" y="1613560"/>
            <a:ext cx="8127339" cy="51237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dirty="0"/>
              <a:t> DATA DIAGRAM --  DATA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pic>
        <p:nvPicPr>
          <p:cNvPr id="7170" name="Picture 2" descr="https://lh6.googleusercontent.com/Ni2rdZZ0AX_ere_BBfBAA5YqWSjx20qzIpo9hPXDchhIFB3WeXuDG-UUm10-8FAS7rAj87_jI0AtzxfsIhX8SxpdHFV2z3CNl95uRhzC28DpMP9dtglyIvmWBbjb1por6kZVmanG5G4">
            <a:extLst>
              <a:ext uri="{FF2B5EF4-FFF2-40B4-BE49-F238E27FC236}">
                <a16:creationId xmlns:a16="http://schemas.microsoft.com/office/drawing/2014/main" id="{1435BD83-9E6B-E841-9B22-EB9A0D135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91" y="2027419"/>
            <a:ext cx="5141757" cy="280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F098E8-4124-E249-B7C8-EC0C36EC6C21}"/>
              </a:ext>
            </a:extLst>
          </p:cNvPr>
          <p:cNvSpPr txBox="1"/>
          <p:nvPr/>
        </p:nvSpPr>
        <p:spPr>
          <a:xfrm>
            <a:off x="-224853" y="931891"/>
            <a:ext cx="12246963" cy="6217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Blip>
                <a:blip r:embed="rId3">
                  <a:extLst/>
                </a:blip>
              </a:buBlip>
            </a:pPr>
            <a:r>
              <a:rPr lang="en-US" sz="2000" dirty="0"/>
              <a:t>VENDOR</a:t>
            </a:r>
          </a:p>
        </p:txBody>
      </p:sp>
    </p:spTree>
    <p:extLst>
      <p:ext uri="{BB962C8B-B14F-4D97-AF65-F5344CB8AC3E}">
        <p14:creationId xmlns:p14="http://schemas.microsoft.com/office/powerpoint/2010/main" val="346295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27E804-9830-7440-869B-ED054DFD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7" y="1613560"/>
            <a:ext cx="8127339" cy="51237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14C06A-D89D-4A47-A946-36DAE866C254}"/>
              </a:ext>
            </a:extLst>
          </p:cNvPr>
          <p:cNvSpPr txBox="1"/>
          <p:nvPr/>
        </p:nvSpPr>
        <p:spPr>
          <a:xfrm>
            <a:off x="-224853" y="931891"/>
            <a:ext cx="12246963" cy="6217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Blip>
                <a:blip r:embed="rId3">
                  <a:extLst/>
                </a:blip>
              </a:buBlip>
            </a:pPr>
            <a:r>
              <a:rPr lang="en-US" sz="2000" dirty="0"/>
              <a:t>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dirty="0"/>
              <a:t> DATA DIAGRAM --  DATA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pic>
        <p:nvPicPr>
          <p:cNvPr id="7" name="Picture 2" descr="https://lh4.googleusercontent.com/AD5OjtEuzdqX17qE9zk-EN9lGLUYQaXgg8Dduo5dY-a5RlAP4W0MzoVN85O1cGmWZdEs6eUJwRwRMbbRZOb8AwmF-j-OVPJDjwInhhGzEmtjoh-N4li6ZqazZ2U_ufO4llZfwio0Ikw">
            <a:extLst>
              <a:ext uri="{FF2B5EF4-FFF2-40B4-BE49-F238E27FC236}">
                <a16:creationId xmlns:a16="http://schemas.microsoft.com/office/drawing/2014/main" id="{63F49730-04D3-0E40-B9C5-DC84BF9DD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266" y="2053653"/>
            <a:ext cx="6034531" cy="303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71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SYSTEM DIAGRAM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E8D37-67A1-7841-AF75-1CE88A86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54" y="2188563"/>
            <a:ext cx="4699126" cy="41491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2EE412-A905-1947-B012-92FCA32B5572}"/>
              </a:ext>
            </a:extLst>
          </p:cNvPr>
          <p:cNvSpPr/>
          <p:nvPr/>
        </p:nvSpPr>
        <p:spPr>
          <a:xfrm>
            <a:off x="524656" y="1169234"/>
            <a:ext cx="4931764" cy="53814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843CE-0986-2F40-A16D-D18EC471EBAE}"/>
              </a:ext>
            </a:extLst>
          </p:cNvPr>
          <p:cNvSpPr/>
          <p:nvPr/>
        </p:nvSpPr>
        <p:spPr>
          <a:xfrm>
            <a:off x="5599118" y="1169234"/>
            <a:ext cx="6243112" cy="29080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CF319B-3E66-6D4E-B558-90FC0D55D605}"/>
              </a:ext>
            </a:extLst>
          </p:cNvPr>
          <p:cNvSpPr/>
          <p:nvPr/>
        </p:nvSpPr>
        <p:spPr>
          <a:xfrm>
            <a:off x="5599118" y="4234720"/>
            <a:ext cx="6243112" cy="23159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B1D341-7E3D-DD4A-BA84-F2D0AE29D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31" y="1801506"/>
            <a:ext cx="5210185" cy="2063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4EB5D9-ED33-4C43-BE58-6D5915ACF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679" y="4856813"/>
            <a:ext cx="5687922" cy="14809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461613-3D71-3442-B45E-46BB6E274E25}"/>
              </a:ext>
            </a:extLst>
          </p:cNvPr>
          <p:cNvSpPr txBox="1"/>
          <p:nvPr/>
        </p:nvSpPr>
        <p:spPr>
          <a:xfrm>
            <a:off x="524655" y="1169234"/>
            <a:ext cx="4931765" cy="40011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lvl="1" algn="ctr"/>
            <a:r>
              <a:rPr lang="en-US" sz="2000" dirty="0"/>
              <a:t>SYSTEM DIAGRAM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F288D8-385E-734E-8345-73C7EA60CBA6}"/>
              </a:ext>
            </a:extLst>
          </p:cNvPr>
          <p:cNvSpPr txBox="1"/>
          <p:nvPr/>
        </p:nvSpPr>
        <p:spPr>
          <a:xfrm>
            <a:off x="5599118" y="1169234"/>
            <a:ext cx="6243112" cy="40011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lvl="1" algn="ctr"/>
            <a:r>
              <a:rPr lang="en-US" sz="2000" dirty="0"/>
              <a:t>LOGICAL 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B14B5E-4F02-5F4A-9568-EB4107E61B9D}"/>
              </a:ext>
            </a:extLst>
          </p:cNvPr>
          <p:cNvSpPr txBox="1"/>
          <p:nvPr/>
        </p:nvSpPr>
        <p:spPr>
          <a:xfrm>
            <a:off x="5607094" y="4233129"/>
            <a:ext cx="6235136" cy="40011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lvl="1" algn="ctr"/>
            <a:r>
              <a:rPr lang="en-US" sz="2000" dirty="0"/>
              <a:t>LOGICAL DIAGRAM</a:t>
            </a:r>
          </a:p>
        </p:txBody>
      </p:sp>
    </p:spTree>
    <p:extLst>
      <p:ext uri="{BB962C8B-B14F-4D97-AF65-F5344CB8AC3E}">
        <p14:creationId xmlns:p14="http://schemas.microsoft.com/office/powerpoint/2010/main" val="421753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CLOUD HIGHLIGHTS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06187-3326-B540-9284-324D95BE8E1C}"/>
              </a:ext>
            </a:extLst>
          </p:cNvPr>
          <p:cNvSpPr txBox="1"/>
          <p:nvPr/>
        </p:nvSpPr>
        <p:spPr>
          <a:xfrm>
            <a:off x="-224853" y="931891"/>
            <a:ext cx="12246963" cy="5440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MongoDB Atlas clustered deployed on Cloud</a:t>
            </a:r>
          </a:p>
          <a:p>
            <a:pPr marL="742950" lvl="1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Amazon SNS is used for Email notification.</a:t>
            </a:r>
          </a:p>
          <a:p>
            <a:pPr lvl="1">
              <a:lnSpc>
                <a:spcPct val="200000"/>
              </a:lnSpc>
            </a:pPr>
            <a:endParaRPr lang="en-US" sz="1600" dirty="0"/>
          </a:p>
          <a:p>
            <a:pPr lvl="1">
              <a:lnSpc>
                <a:spcPct val="200000"/>
              </a:lnSpc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endParaRPr lang="en-US" sz="1400" dirty="0"/>
          </a:p>
          <a:p>
            <a:pPr lvl="1">
              <a:lnSpc>
                <a:spcPct val="200000"/>
              </a:lnSpc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q"/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2316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AC591E-4B65-C946-846E-A1D63618F282}"/>
              </a:ext>
            </a:extLst>
          </p:cNvPr>
          <p:cNvSpPr txBox="1"/>
          <p:nvPr/>
        </p:nvSpPr>
        <p:spPr>
          <a:xfrm>
            <a:off x="-224853" y="931891"/>
            <a:ext cx="12246963" cy="4486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600" dirty="0"/>
              <a:t>Pre-existence Validations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600" dirty="0"/>
              <a:t>Requirement Specific Querying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600" dirty="0"/>
              <a:t>Organized service calls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600" dirty="0"/>
              <a:t>Header Validations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600" dirty="0"/>
              <a:t>Bearer Tokens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600" dirty="0"/>
              <a:t>Hashing &amp; Salting</a:t>
            </a:r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AUTHORIZED ACCESS OPERATIONS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pic>
        <p:nvPicPr>
          <p:cNvPr id="12290" name="Picture 2" descr="https://lh6.googleusercontent.com/wYzU9oRDsNgMLhna5T_LlC8S27Q71Smpv6BEZYawVduqcyOqYbI4LXJ85BJKLAZLzFXhZhXrJb4YfI6RtBP7D9XiDn6lvQcMqH71brcPt0RPlfSUfogtsprxU3WoIbXV4WpXuAvWYcU">
            <a:extLst>
              <a:ext uri="{FF2B5EF4-FFF2-40B4-BE49-F238E27FC236}">
                <a16:creationId xmlns:a16="http://schemas.microsoft.com/office/drawing/2014/main" id="{A07A0FF2-8B7A-A443-A635-15280103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0" y="4047564"/>
            <a:ext cx="6096000" cy="258183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4.googleusercontent.com/oqkRvUIqk3oXCF8V7RsRvNvB-_AepQyy-vhXSLW4qZv0xZFTLF0_5toK7hSFxGv8gh-UkfcPUdTNnsEgsygDTKDXJJ2ztpe1o4g4Fwsb-bGmccJE-LbCpsvKGKomK5xdfkDIo4I3nrI">
            <a:extLst>
              <a:ext uri="{FF2B5EF4-FFF2-40B4-BE49-F238E27FC236}">
                <a16:creationId xmlns:a16="http://schemas.microsoft.com/office/drawing/2014/main" id="{2A17CDFE-3577-7349-97A0-A6A4BE0AA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928" y="1319135"/>
            <a:ext cx="5423529" cy="53102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505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SIGNUP &amp; LOGIN IMPLEMENTATION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14E1F-8F7D-A844-875B-AD00157B53FE}"/>
              </a:ext>
            </a:extLst>
          </p:cNvPr>
          <p:cNvSpPr txBox="1"/>
          <p:nvPr/>
        </p:nvSpPr>
        <p:spPr>
          <a:xfrm>
            <a:off x="-2528048" y="2021541"/>
            <a:ext cx="6130461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13314" name="Picture 2" descr="https://lh4.googleusercontent.com/XXd8_Lc0ejFRa0CqRFwGdERzlYF605N6bn3PhLqi9-7o6dHSLdEW_UwcNpch7f41_nWXlfRb-fXQjmkW3IZi3QelP9h24ZQ2Wqk-Y1lIdEshDgm5qCA7NWoIRjqUAtab967zN-1iTkY">
            <a:extLst>
              <a:ext uri="{FF2B5EF4-FFF2-40B4-BE49-F238E27FC236}">
                <a16:creationId xmlns:a16="http://schemas.microsoft.com/office/drawing/2014/main" id="{5F5C3DF2-9870-B749-A73C-79E24822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41" y="1119631"/>
            <a:ext cx="4574241" cy="53788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4.googleusercontent.com/mD_hdRHy_nA7NV05AXoyWr5vixObkD2YVa-mNTV9xXpGRXorvUG2yACEEINZDszKYZtGy4GXNx0kC6lS2OQO5Ctcy2vLJtZxUXAKLvktmTNaH8hUDSq23rUn7V-qYgc85Isd1P-vW7I">
            <a:extLst>
              <a:ext uri="{FF2B5EF4-FFF2-40B4-BE49-F238E27FC236}">
                <a16:creationId xmlns:a16="http://schemas.microsoft.com/office/drawing/2014/main" id="{5748EC72-89A8-6347-94A3-8DB1C3D3E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95" y="1119631"/>
            <a:ext cx="6437962" cy="41249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83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C29E19-E98B-0F40-AAB6-92D29A9CAE34}"/>
              </a:ext>
            </a:extLst>
          </p:cNvPr>
          <p:cNvSpPr txBox="1"/>
          <p:nvPr/>
        </p:nvSpPr>
        <p:spPr>
          <a:xfrm>
            <a:off x="-224853" y="931891"/>
            <a:ext cx="12246963" cy="27741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r>
              <a:rPr lang="en-US" sz="1600" dirty="0"/>
              <a:t>Modular Development</a:t>
            </a:r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r>
              <a:rPr lang="en-US" sz="1600" dirty="0"/>
              <a:t>Incremental Approach</a:t>
            </a:r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r>
              <a:rPr lang="en-US" sz="1600" dirty="0"/>
              <a:t>Development Layering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	</a:t>
            </a:r>
            <a:r>
              <a:rPr lang="en-US" sz="2000" i="1" dirty="0"/>
              <a:t>Users </a:t>
            </a:r>
            <a:r>
              <a:rPr lang="en-US" sz="2000" i="1" dirty="0">
                <a:sym typeface="Wingdings" pitchFamily="2" charset="2"/>
              </a:rPr>
              <a:t> User login  pick items  pay  see orders</a:t>
            </a:r>
          </a:p>
          <a:p>
            <a:pPr lvl="1">
              <a:lnSpc>
                <a:spcPct val="200000"/>
              </a:lnSpc>
            </a:pPr>
            <a:r>
              <a:rPr lang="en-US" sz="2000" i="1" dirty="0">
                <a:sym typeface="Wingdings" pitchFamily="2" charset="2"/>
              </a:rPr>
              <a:t>	Vendors  vendor login  add new products</a:t>
            </a:r>
            <a:endParaRPr lang="en-US" sz="2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APPLICATION HIGHLIGHTS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pic>
        <p:nvPicPr>
          <p:cNvPr id="14340" name="Picture 4" descr="https://lh3.googleusercontent.com/ON5GJSErqamKGW9-tQoIaeUaQ8tLipu50H9gZZYsoBwMb1IqTJO7R_sgzPwg8wJdkHUvTm1N6dm3NV0F8QhaiBbX3jkWVS-cr1n-6s4NSIB4fJMJyhuGoq4v1kI5B-2N_9mBIHdsSGk">
            <a:extLst>
              <a:ext uri="{FF2B5EF4-FFF2-40B4-BE49-F238E27FC236}">
                <a16:creationId xmlns:a16="http://schemas.microsoft.com/office/drawing/2014/main" id="{C206FA32-17F3-FB48-928B-91A1A08C9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17" y="1125690"/>
            <a:ext cx="2364552" cy="4909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lh3.googleusercontent.com/bmvDtS2-mUOhhsOIFRH0P5MJ9yYTYXGTbLO9wNvGNLqwu2RXi_2mdowI4hsMPR7LO5rdLTC8dFw1Vr2P8QWClFDjjU4DeY77H1Zo2xijOHlwAH10yVbJMCvMqS0vt6zCzcizcABL_bo">
            <a:extLst>
              <a:ext uri="{FF2B5EF4-FFF2-40B4-BE49-F238E27FC236}">
                <a16:creationId xmlns:a16="http://schemas.microsoft.com/office/drawing/2014/main" id="{24CB984F-9341-944B-8118-B3E23D3E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65" y="1981831"/>
            <a:ext cx="3114357" cy="47862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54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APPLICATION HIGHLIGHTS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3F13A-886C-0549-A6B9-CBA53FF45AE4}"/>
              </a:ext>
            </a:extLst>
          </p:cNvPr>
          <p:cNvSpPr txBox="1"/>
          <p:nvPr/>
        </p:nvSpPr>
        <p:spPr>
          <a:xfrm>
            <a:off x="-659565" y="931891"/>
            <a:ext cx="12246963" cy="1993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00150" lvl="2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Ecommerce website which integrates the process right from log-in to system till the product  reaches the customer.</a:t>
            </a:r>
          </a:p>
          <a:p>
            <a:pPr marL="1200150" lvl="2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Vendor can advertise their new products and modify the stock.</a:t>
            </a:r>
          </a:p>
          <a:p>
            <a:pPr marL="1200150" lvl="2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Customer can just visit the webpage and store the product of their wish.</a:t>
            </a:r>
          </a:p>
          <a:p>
            <a:pPr marL="1200150" lvl="2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This website also sends alert notification to vendor, when their product is out of stock.</a:t>
            </a:r>
          </a:p>
        </p:txBody>
      </p:sp>
    </p:spTree>
    <p:extLst>
      <p:ext uri="{BB962C8B-B14F-4D97-AF65-F5344CB8AC3E}">
        <p14:creationId xmlns:p14="http://schemas.microsoft.com/office/powerpoint/2010/main" val="1540453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TEST RESULTS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pic>
        <p:nvPicPr>
          <p:cNvPr id="15362" name="Picture 2" descr="https://lh6.googleusercontent.com/Yd4uvQhIi3ewLcGhe2fBJJ_Bv1L-rRXs2z_AUPlGeO7mCC-CsziuLC_b8lIbdfV9PaHudxQ35oCsr3NW_LZferb016liyof9vY2iiBSXPiCEgE5jf7LH-VQyBQXsEjbI4nkKiCGLi1Q">
            <a:extLst>
              <a:ext uri="{FF2B5EF4-FFF2-40B4-BE49-F238E27FC236}">
                <a16:creationId xmlns:a16="http://schemas.microsoft.com/office/drawing/2014/main" id="{93828DAB-91D7-0E49-ABDE-B8E78D85F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0" y="1538610"/>
            <a:ext cx="6388165" cy="51558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99E6A-AB7B-5D46-93B0-AF5126A9AC6B}"/>
              </a:ext>
            </a:extLst>
          </p:cNvPr>
          <p:cNvSpPr txBox="1"/>
          <p:nvPr/>
        </p:nvSpPr>
        <p:spPr>
          <a:xfrm>
            <a:off x="-224853" y="931891"/>
            <a:ext cx="12246963" cy="6217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2000" dirty="0"/>
              <a:t>SNS – Standalone Test</a:t>
            </a:r>
          </a:p>
        </p:txBody>
      </p:sp>
    </p:spTree>
    <p:extLst>
      <p:ext uri="{BB962C8B-B14F-4D97-AF65-F5344CB8AC3E}">
        <p14:creationId xmlns:p14="http://schemas.microsoft.com/office/powerpoint/2010/main" val="285910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INTRODUCTION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14E1F-8F7D-A844-875B-AD00157B53FE}"/>
              </a:ext>
            </a:extLst>
          </p:cNvPr>
          <p:cNvSpPr txBox="1"/>
          <p:nvPr/>
        </p:nvSpPr>
        <p:spPr>
          <a:xfrm>
            <a:off x="-224853" y="931891"/>
            <a:ext cx="12246963" cy="3778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r>
              <a:rPr lang="en-US" sz="2000" dirty="0"/>
              <a:t> BUSINESS PROBLEM</a:t>
            </a:r>
          </a:p>
          <a:p>
            <a:pPr marL="1200150" lvl="2" indent="-285750">
              <a:lnSpc>
                <a:spcPct val="200000"/>
              </a:lnSpc>
              <a:buBlip>
                <a:blip r:embed="rId2"/>
              </a:buBlip>
            </a:pPr>
            <a:r>
              <a:rPr lang="en-US" sz="1600" dirty="0"/>
              <a:t>Online electric business marts are there to buy/sell different brands.</a:t>
            </a:r>
          </a:p>
          <a:p>
            <a:pPr marL="1200150" lvl="2" indent="-285750">
              <a:lnSpc>
                <a:spcPct val="200000"/>
              </a:lnSpc>
              <a:buBlip>
                <a:blip r:embed="rId2"/>
              </a:buBlip>
            </a:pPr>
            <a:r>
              <a:rPr lang="en-US" dirty="0"/>
              <a:t>The inventory keepers raise</a:t>
            </a:r>
            <a:r>
              <a:rPr lang="en-US" i="1" dirty="0"/>
              <a:t>.</a:t>
            </a:r>
            <a:endParaRPr lang="en-US" sz="1600" dirty="0"/>
          </a:p>
          <a:p>
            <a:pPr marL="1200150" lvl="2" indent="-285750">
              <a:lnSpc>
                <a:spcPct val="200000"/>
              </a:lnSpc>
              <a:buBlip>
                <a:blip r:embed="rId2"/>
              </a:buBlip>
            </a:pPr>
            <a:r>
              <a:rPr lang="en-US" sz="1600" dirty="0"/>
              <a:t>The customers will never get a chance to know the actual price of the product.  </a:t>
            </a:r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r>
              <a:rPr lang="en-US" sz="2000" dirty="0"/>
              <a:t>GOAL</a:t>
            </a:r>
          </a:p>
          <a:p>
            <a:pPr marL="1200150" lvl="2" indent="-285750">
              <a:lnSpc>
                <a:spcPct val="200000"/>
              </a:lnSpc>
              <a:buBlip>
                <a:blip r:embed="rId2"/>
              </a:buBlip>
            </a:pPr>
            <a:r>
              <a:rPr lang="en-US" sz="1600" dirty="0"/>
              <a:t>Our goal is to sell the product directly by the vendor and consume it by the people. This helps to buy the product to its original price.</a:t>
            </a:r>
          </a:p>
        </p:txBody>
      </p:sp>
    </p:spTree>
    <p:extLst>
      <p:ext uri="{BB962C8B-B14F-4D97-AF65-F5344CB8AC3E}">
        <p14:creationId xmlns:p14="http://schemas.microsoft.com/office/powerpoint/2010/main" val="2286756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CHALLENGES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BA639-D1A9-9047-8385-5E180D0E26B7}"/>
              </a:ext>
            </a:extLst>
          </p:cNvPr>
          <p:cNvSpPr txBox="1"/>
          <p:nvPr/>
        </p:nvSpPr>
        <p:spPr>
          <a:xfrm>
            <a:off x="-224853" y="931891"/>
            <a:ext cx="12246963" cy="64712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15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Cloud Integrations</a:t>
            </a:r>
          </a:p>
          <a:p>
            <a:pPr marL="742950" lvl="1" indent="-285750">
              <a:lnSpc>
                <a:spcPct val="15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Customized SNS Email notifications</a:t>
            </a:r>
          </a:p>
          <a:p>
            <a:pPr marL="742950" lvl="1" indent="-285750">
              <a:lnSpc>
                <a:spcPct val="15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Triggering SNS linked to backend from the frontend.</a:t>
            </a:r>
          </a:p>
          <a:p>
            <a:pPr marL="742950" lvl="1" indent="-285750">
              <a:lnSpc>
                <a:spcPct val="15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Integrating </a:t>
            </a:r>
            <a:r>
              <a:rPr lang="en-US" sz="1600" dirty="0" err="1"/>
              <a:t>facebook</a:t>
            </a:r>
            <a:r>
              <a:rPr lang="en-US" sz="1600" dirty="0"/>
              <a:t> login via SDK and TypeScript </a:t>
            </a:r>
            <a:r>
              <a:rPr lang="en-US" sz="1600" dirty="0" err="1"/>
              <a:t>LifeCycle</a:t>
            </a:r>
            <a:r>
              <a:rPr lang="en-US" sz="1600" dirty="0"/>
              <a:t> transformations to adapt to the event.</a:t>
            </a:r>
          </a:p>
          <a:p>
            <a:pPr marL="742950" lvl="1" indent="-285750">
              <a:lnSpc>
                <a:spcPct val="15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Handling </a:t>
            </a:r>
            <a:r>
              <a:rPr lang="en-US" sz="1600" dirty="0" err="1"/>
              <a:t>ngZone</a:t>
            </a:r>
            <a:r>
              <a:rPr lang="en-US" sz="1600" dirty="0"/>
              <a:t>() issues</a:t>
            </a:r>
          </a:p>
          <a:p>
            <a:pPr marL="742950" lvl="1" indent="-285750">
              <a:lnSpc>
                <a:spcPct val="15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Storing authentication tokens and headers with prescribed </a:t>
            </a:r>
            <a:r>
              <a:rPr lang="en-US" sz="1600" dirty="0" err="1"/>
              <a:t>timeOuts</a:t>
            </a:r>
            <a:r>
              <a:rPr lang="en-US" sz="1600" dirty="0"/>
              <a:t>.</a:t>
            </a:r>
          </a:p>
          <a:p>
            <a:pPr marL="742950" lvl="1" indent="-285750">
              <a:lnSpc>
                <a:spcPct val="15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Maintainable model structure to adapt to future changes.</a:t>
            </a:r>
          </a:p>
          <a:p>
            <a:pPr marL="742950" lvl="1" indent="-285750">
              <a:lnSpc>
                <a:spcPct val="150000"/>
              </a:lnSpc>
              <a:buBlip>
                <a:blip r:embed="rId2">
                  <a:extLst/>
                </a:blip>
              </a:buBlip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  <a:p>
            <a:pPr marL="1200150" lvl="2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2908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FUTURE WORK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6C39B-2524-8A4D-BB58-A2006D72A998}"/>
              </a:ext>
            </a:extLst>
          </p:cNvPr>
          <p:cNvSpPr txBox="1"/>
          <p:nvPr/>
        </p:nvSpPr>
        <p:spPr>
          <a:xfrm>
            <a:off x="-224853" y="931891"/>
            <a:ext cx="12246963" cy="1993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We plan to add some visual analytical function for the vendor to check the sales volume, such as a </a:t>
            </a:r>
            <a:r>
              <a:rPr lang="en-US" sz="1600" dirty="0" err="1"/>
              <a:t>kanban</a:t>
            </a:r>
            <a:r>
              <a:rPr lang="en-US" sz="1600" dirty="0"/>
              <a:t> with a pie chart to present the data.</a:t>
            </a:r>
          </a:p>
          <a:p>
            <a:pPr marL="742950" lvl="1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We will try to track the packages and send the notification to the customer at the each end.</a:t>
            </a:r>
          </a:p>
          <a:p>
            <a:pPr marL="742950" lvl="1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We will also try to host our </a:t>
            </a:r>
            <a:r>
              <a:rPr lang="en-US" sz="1600" dirty="0" err="1"/>
              <a:t>NodeApp</a:t>
            </a:r>
            <a:r>
              <a:rPr lang="en-US" sz="1600" dirty="0"/>
              <a:t> in EC2 and </a:t>
            </a:r>
            <a:r>
              <a:rPr lang="en-US" sz="1600" dirty="0" err="1"/>
              <a:t>AngularApp</a:t>
            </a:r>
            <a:r>
              <a:rPr lang="en-US" sz="1600" dirty="0"/>
              <a:t> in Elastic </a:t>
            </a:r>
            <a:r>
              <a:rPr lang="en-US" sz="1600" dirty="0" err="1"/>
              <a:t>BeanStalk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531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CONCLUSION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06187-3326-B540-9284-324D95BE8E1C}"/>
              </a:ext>
            </a:extLst>
          </p:cNvPr>
          <p:cNvSpPr txBox="1"/>
          <p:nvPr/>
        </p:nvSpPr>
        <p:spPr>
          <a:xfrm>
            <a:off x="-224853" y="931891"/>
            <a:ext cx="12246963" cy="5440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This project made us know more on the technology since, each one of us expertise in different things.</a:t>
            </a:r>
          </a:p>
          <a:p>
            <a:pPr marL="742950" lvl="1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Helps learn more on the cloud services and different options on Amazon web services.</a:t>
            </a:r>
          </a:p>
          <a:p>
            <a:pPr marL="742950" lvl="1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r>
              <a:rPr lang="en-US" sz="1600" dirty="0"/>
              <a:t>Helps us to learn on the people issues.</a:t>
            </a:r>
          </a:p>
          <a:p>
            <a:pPr lvl="1">
              <a:lnSpc>
                <a:spcPct val="200000"/>
              </a:lnSpc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endParaRPr lang="en-US" sz="1400" dirty="0"/>
          </a:p>
          <a:p>
            <a:pPr lvl="1">
              <a:lnSpc>
                <a:spcPct val="200000"/>
              </a:lnSpc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q"/>
            </a:pPr>
            <a:endParaRPr lang="en-US" sz="1400" dirty="0"/>
          </a:p>
          <a:p>
            <a:pPr marL="742950" lvl="1" indent="-285750">
              <a:lnSpc>
                <a:spcPct val="200000"/>
              </a:lnSpc>
              <a:buBlip>
                <a:blip r:embed="rId2">
                  <a:extLst/>
                </a:blip>
              </a:buBlip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07414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FD85B1-B840-274B-B782-93F8FA50AD6A}"/>
              </a:ext>
            </a:extLst>
          </p:cNvPr>
          <p:cNvSpPr/>
          <p:nvPr/>
        </p:nvSpPr>
        <p:spPr>
          <a:xfrm>
            <a:off x="2807022" y="1982450"/>
            <a:ext cx="657795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QUESTIONS ? </a:t>
            </a:r>
            <a:endParaRPr lang="en-US" sz="8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EC853-8046-C348-B459-B3251FAB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34290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DEVELOPMENT FLOWCHART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14E1F-8F7D-A844-875B-AD00157B53FE}"/>
              </a:ext>
            </a:extLst>
          </p:cNvPr>
          <p:cNvSpPr txBox="1"/>
          <p:nvPr/>
        </p:nvSpPr>
        <p:spPr>
          <a:xfrm>
            <a:off x="174811" y="1066800"/>
            <a:ext cx="8269941" cy="310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671F0BB-529B-5649-8455-B2653154A7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4704067"/>
              </p:ext>
            </p:extLst>
          </p:nvPr>
        </p:nvGraphicFramePr>
        <p:xfrm>
          <a:off x="750794" y="1202190"/>
          <a:ext cx="10690412" cy="5472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AACA9A3-5CAE-8348-967F-49C16975A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794" y="243298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1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417E9C-D85C-C142-A34A-E1110B862C89}"/>
              </a:ext>
            </a:extLst>
          </p:cNvPr>
          <p:cNvSpPr txBox="1"/>
          <p:nvPr/>
        </p:nvSpPr>
        <p:spPr>
          <a:xfrm>
            <a:off x="-224853" y="931891"/>
            <a:ext cx="12246963" cy="3101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Blip>
                <a:blip r:embed="rId2"/>
              </a:buBlip>
            </a:pPr>
            <a:r>
              <a:rPr lang="en-US" sz="2000" dirty="0"/>
              <a:t> TECHNOLOGIES USED</a:t>
            </a:r>
          </a:p>
          <a:p>
            <a:pPr marL="1200150" lvl="2" indent="-285750">
              <a:lnSpc>
                <a:spcPct val="200000"/>
              </a:lnSpc>
              <a:buBlip>
                <a:blip r:embed="rId2"/>
              </a:buBlip>
            </a:pPr>
            <a:r>
              <a:rPr lang="en-US" sz="1600" dirty="0"/>
              <a:t>Front-End Technology: AngularJS.</a:t>
            </a:r>
          </a:p>
          <a:p>
            <a:pPr marL="1200150" lvl="2" indent="-285750">
              <a:lnSpc>
                <a:spcPct val="200000"/>
              </a:lnSpc>
              <a:buBlip>
                <a:blip r:embed="rId2"/>
              </a:buBlip>
            </a:pPr>
            <a:r>
              <a:rPr lang="en-US" sz="1600" dirty="0"/>
              <a:t>Back-End Technology: NodeJS (Express JS)</a:t>
            </a:r>
          </a:p>
          <a:p>
            <a:pPr marL="1200150" lvl="2" indent="-285750">
              <a:lnSpc>
                <a:spcPct val="200000"/>
              </a:lnSpc>
              <a:buBlip>
                <a:blip r:embed="rId2"/>
              </a:buBlip>
            </a:pPr>
            <a:r>
              <a:rPr lang="en-US" sz="1600" dirty="0"/>
              <a:t>Cloud Database: MongoDB Atlas</a:t>
            </a:r>
          </a:p>
          <a:p>
            <a:pPr marL="1200150" lvl="2" indent="-285750">
              <a:lnSpc>
                <a:spcPct val="200000"/>
              </a:lnSpc>
              <a:buBlip>
                <a:blip r:embed="rId2"/>
              </a:buBlip>
            </a:pPr>
            <a:r>
              <a:rPr lang="en-US" sz="1600" dirty="0"/>
              <a:t>Facebook SDK - Facebook Login</a:t>
            </a:r>
          </a:p>
          <a:p>
            <a:pPr marL="1200150" lvl="2" indent="-285750">
              <a:lnSpc>
                <a:spcPct val="200000"/>
              </a:lnSpc>
              <a:buBlip>
                <a:blip r:embed="rId2"/>
              </a:buBlip>
            </a:pPr>
            <a:r>
              <a:rPr lang="en-US" sz="1600" dirty="0"/>
              <a:t>Amazon SNS for the email notification.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DEVELOPMENT PLAN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A3624C-469B-344E-9D17-E174AF6793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53732"/>
              </p:ext>
            </p:extLst>
          </p:nvPr>
        </p:nvGraphicFramePr>
        <p:xfrm>
          <a:off x="615882" y="2551305"/>
          <a:ext cx="10690412" cy="5472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8569601-F620-C241-ABFD-64FCA14DB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82" y="4224763"/>
            <a:ext cx="1182938" cy="11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6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DEVELOPMENT FLOWCHART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14E1F-8F7D-A844-875B-AD00157B53FE}"/>
              </a:ext>
            </a:extLst>
          </p:cNvPr>
          <p:cNvSpPr txBox="1"/>
          <p:nvPr/>
        </p:nvSpPr>
        <p:spPr>
          <a:xfrm>
            <a:off x="-2027627" y="1066800"/>
            <a:ext cx="21553962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sz="1600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1" y="2228229"/>
            <a:ext cx="11881480" cy="23525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822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69CFCB-2ED1-404D-89B8-00173BA3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52" y="1016361"/>
            <a:ext cx="11246598" cy="5954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dirty="0"/>
              <a:t> DEVELOPMENT PLAN – SPRINT 1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14E1F-8F7D-A844-875B-AD00157B53FE}"/>
              </a:ext>
            </a:extLst>
          </p:cNvPr>
          <p:cNvSpPr txBox="1"/>
          <p:nvPr/>
        </p:nvSpPr>
        <p:spPr>
          <a:xfrm>
            <a:off x="174811" y="1416050"/>
            <a:ext cx="8269941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endParaRPr lang="en-US" sz="1600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2050" name="Picture 2" descr="https://lh3.googleusercontent.com/B11lW2A7ISsjx0KPyT4rNBf2AZ7TAQAzuXJb71KZIFKV8qz_ZQHYOSE7Bj6L7jl3DWNgvlyvTQdY19WHOStzrn4TY6MoyhlU93Jvv8c7O_xXqvVDPD7mMzObUD5S0yLdMXOhppdA4w4">
            <a:extLst>
              <a:ext uri="{FF2B5EF4-FFF2-40B4-BE49-F238E27FC236}">
                <a16:creationId xmlns:a16="http://schemas.microsoft.com/office/drawing/2014/main" id="{B16EFB26-0BF9-C743-8C37-AE2ADD9C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905" y="1679943"/>
            <a:ext cx="7291402" cy="43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58327-8D5F-EB44-9675-D8BF826FA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905" y="1496965"/>
            <a:ext cx="7291402" cy="3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780A21-A6AB-D045-A333-59D59789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52" y="1016361"/>
            <a:ext cx="11246598" cy="595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59CB8-F344-A642-9FF7-74C49A57F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05" y="1496965"/>
            <a:ext cx="7291402" cy="389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4"/>
              </a:buBlip>
            </a:pPr>
            <a:r>
              <a:rPr lang="en-US" sz="3200" dirty="0"/>
              <a:t> DEVELOPMENT PLAN – SPRINT 2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14E1F-8F7D-A844-875B-AD00157B53FE}"/>
              </a:ext>
            </a:extLst>
          </p:cNvPr>
          <p:cNvSpPr txBox="1"/>
          <p:nvPr/>
        </p:nvSpPr>
        <p:spPr>
          <a:xfrm>
            <a:off x="349624" y="2370792"/>
            <a:ext cx="7871646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4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4"/>
              </a:buBlip>
            </a:pPr>
            <a:endParaRPr lang="en-US" sz="1600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4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4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4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3074" name="Picture 2" descr="https://lh3.googleusercontent.com/frEZ4a4orXBE6Z5bhN_Ps0HAVLLlXiTsZWd3ta7VB0yL_9Z2Icai3C4pCyPBwR6Di88woO9wo2RXVhT6hJ3cKKL13OC0KMvZ0xLujiWZed9qrN2J9jCOdpH4rrEeur9H2Aupg6LKSyk">
            <a:extLst>
              <a:ext uri="{FF2B5EF4-FFF2-40B4-BE49-F238E27FC236}">
                <a16:creationId xmlns:a16="http://schemas.microsoft.com/office/drawing/2014/main" id="{4B7029ED-9A9D-9C4E-91A8-46C4B3F65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905" y="1886852"/>
            <a:ext cx="7291402" cy="416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38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2"/>
              </a:buBlip>
            </a:pPr>
            <a:r>
              <a:rPr lang="en-US" sz="3200" dirty="0"/>
              <a:t> DATA DIAGRAM – ER DIAGRAM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14E1F-8F7D-A844-875B-AD00157B53FE}"/>
              </a:ext>
            </a:extLst>
          </p:cNvPr>
          <p:cNvSpPr txBox="1"/>
          <p:nvPr/>
        </p:nvSpPr>
        <p:spPr>
          <a:xfrm>
            <a:off x="349624" y="2370792"/>
            <a:ext cx="7871646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BF47A-97CB-4B43-9C6D-73FDFA2E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73" y="1188720"/>
            <a:ext cx="8863853" cy="51467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819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F8070-7564-0041-90BE-E40B3205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7" y="1613560"/>
            <a:ext cx="8127339" cy="51237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BAFACD-49B8-C04A-A752-20B9CD46ED57}"/>
              </a:ext>
            </a:extLst>
          </p:cNvPr>
          <p:cNvSpPr txBox="1"/>
          <p:nvPr/>
        </p:nvSpPr>
        <p:spPr>
          <a:xfrm>
            <a:off x="-224853" y="931891"/>
            <a:ext cx="12246963" cy="6217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lnSpc>
                <a:spcPct val="200000"/>
              </a:lnSpc>
              <a:buBlip>
                <a:blip r:embed="rId3">
                  <a:extLst/>
                </a:blip>
              </a:buBlip>
            </a:pPr>
            <a:r>
              <a:rPr lang="en-US" sz="2000" dirty="0"/>
              <a:t>PRODUCT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A4E79-FDBE-8847-B62F-B775CDB126C7}"/>
              </a:ext>
            </a:extLst>
          </p:cNvPr>
          <p:cNvSpPr txBox="1"/>
          <p:nvPr/>
        </p:nvSpPr>
        <p:spPr>
          <a:xfrm>
            <a:off x="174812" y="228600"/>
            <a:ext cx="826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3200" dirty="0"/>
              <a:t> DATA DIAGRAM --  DATA</a:t>
            </a:r>
            <a:endParaRPr lang="en-US" sz="3200" dirty="0">
              <a:latin typeface="Bernard MT Condensed" panose="02050806060905020404" pitchFamily="18" charset="77"/>
            </a:endParaRPr>
          </a:p>
        </p:txBody>
      </p:sp>
      <p:pic>
        <p:nvPicPr>
          <p:cNvPr id="5122" name="Picture 2" descr="https://lh4.googleusercontent.com/GTIgIYd_yQuP2YHUaX8Mcy-C-akdYCjP3Fl_9EF4nLQqh2cirZM1SUQiXmF35zF3hO_5ZH6aw8PcY15aPRUVlIFvknrnV19uW8EgdzirAoKIDDTbpK7JdfC25NpI7xREQ9nNoIMWKVY">
            <a:extLst>
              <a:ext uri="{FF2B5EF4-FFF2-40B4-BE49-F238E27FC236}">
                <a16:creationId xmlns:a16="http://schemas.microsoft.com/office/drawing/2014/main" id="{FCEA89EB-6B43-1B41-B169-F60DF1B37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0"/>
          <a:stretch/>
        </p:blipFill>
        <p:spPr bwMode="auto">
          <a:xfrm>
            <a:off x="1913668" y="2076851"/>
            <a:ext cx="6697131" cy="186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7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399</Words>
  <Application>Microsoft Macintosh PowerPoint</Application>
  <PresentationFormat>Widescreen</PresentationFormat>
  <Paragraphs>152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Bernard MT Condensed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Vaidhyanathan, Abinaya</dc:creator>
  <cp:lastModifiedBy>Vaidhyanathan, Abinaya</cp:lastModifiedBy>
  <cp:revision>25</cp:revision>
  <dcterms:created xsi:type="dcterms:W3CDTF">2019-04-18T01:58:10Z</dcterms:created>
  <dcterms:modified xsi:type="dcterms:W3CDTF">2019-04-27T00:33:54Z</dcterms:modified>
</cp:coreProperties>
</file>